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60" r:id="rId3"/>
    <p:sldId id="272" r:id="rId4"/>
    <p:sldId id="269" r:id="rId5"/>
    <p:sldId id="274" r:id="rId6"/>
    <p:sldId id="279" r:id="rId7"/>
    <p:sldId id="283" r:id="rId8"/>
    <p:sldId id="281" r:id="rId9"/>
    <p:sldId id="280" r:id="rId10"/>
    <p:sldId id="276" r:id="rId11"/>
    <p:sldId id="282" r:id="rId12"/>
    <p:sldId id="284" r:id="rId13"/>
  </p:sldIdLst>
  <p:sldSz cx="12188825" cy="6858000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5F75"/>
    <a:srgbClr val="EA6C85"/>
    <a:srgbClr val="DCAA03"/>
    <a:srgbClr val="FBC103"/>
    <a:srgbClr val="D493AD"/>
    <a:srgbClr val="F1A9C4"/>
    <a:srgbClr val="927BA7"/>
    <a:srgbClr val="9D88C5"/>
    <a:srgbClr val="008246"/>
    <a:srgbClr val="00A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80" autoAdjust="0"/>
    <p:restoredTop sz="94720" autoAdjust="0"/>
  </p:normalViewPr>
  <p:slideViewPr>
    <p:cSldViewPr snapToGrid="0" snapToObjects="1">
      <p:cViewPr varScale="1">
        <p:scale>
          <a:sx n="162" d="100"/>
          <a:sy n="162" d="100"/>
        </p:scale>
        <p:origin x="360" y="176"/>
      </p:cViewPr>
      <p:guideLst>
        <p:guide orient="horz" pos="2160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DFF9C-776F-F045-BBB1-DA8C2EE6AC22}" type="datetimeFigureOut">
              <a:rPr lang="nl-NL" smtClean="0"/>
              <a:t>28-09-18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0D84A-CE1D-3546-AFF2-1C4A35FD06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3826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2792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02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3793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7722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622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647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02806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0D84A-CE1D-3546-AFF2-1C4A35FD0685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0703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042" y="5393263"/>
            <a:ext cx="1045891" cy="949937"/>
          </a:xfrm>
          <a:prstGeom prst="rect">
            <a:avLst/>
          </a:prstGeom>
        </p:spPr>
      </p:pic>
      <p:cxnSp>
        <p:nvCxnSpPr>
          <p:cNvPr id="8" name="Rechte verbindingslijn 7"/>
          <p:cNvCxnSpPr/>
          <p:nvPr userDrawn="1"/>
        </p:nvCxnSpPr>
        <p:spPr>
          <a:xfrm>
            <a:off x="0" y="1227670"/>
            <a:ext cx="12188825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2425" cy="715530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Titelstijl van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87658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85368" y="330745"/>
            <a:ext cx="2126632" cy="1931526"/>
          </a:xfrm>
          <a:prstGeom prst="rect">
            <a:avLst/>
          </a:prstGeom>
        </p:spPr>
      </p:pic>
      <p:cxnSp>
        <p:nvCxnSpPr>
          <p:cNvPr id="12" name="Rechte verbindingslijn 11"/>
          <p:cNvCxnSpPr/>
          <p:nvPr userDrawn="1"/>
        </p:nvCxnSpPr>
        <p:spPr>
          <a:xfrm>
            <a:off x="0" y="2607733"/>
            <a:ext cx="12188825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875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/>
          <p:cNvCxnSpPr/>
          <p:nvPr userDrawn="1"/>
        </p:nvCxnSpPr>
        <p:spPr>
          <a:xfrm>
            <a:off x="0" y="1227670"/>
            <a:ext cx="12188825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75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4C477A-ABC3-814F-8C1B-F8D920C29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4529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Rechte verbindingslijn 7"/>
          <p:cNvCxnSpPr/>
          <p:nvPr userDrawn="1"/>
        </p:nvCxnSpPr>
        <p:spPr>
          <a:xfrm>
            <a:off x="0" y="5613403"/>
            <a:ext cx="12188825" cy="0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46701" y="878283"/>
            <a:ext cx="2803966" cy="2546718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62615" y="3934883"/>
            <a:ext cx="3254070" cy="71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34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" y="1"/>
            <a:ext cx="12184066" cy="278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395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C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711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3" r:id="rId3"/>
    <p:sldLayoutId id="2147483652" r:id="rId4"/>
    <p:sldLayoutId id="2147483651" r:id="rId5"/>
    <p:sldLayoutId id="214748365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327" y="893"/>
            <a:ext cx="12225152" cy="2784039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/>
        </p:nvSpPr>
        <p:spPr bwMode="auto">
          <a:xfrm>
            <a:off x="2005793" y="3436318"/>
            <a:ext cx="9816853" cy="260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i="0">
                <a:solidFill>
                  <a:srgbClr val="990000"/>
                </a:solidFill>
                <a:latin typeface="Verdana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3600"/>
              </a:lnSpc>
            </a:pPr>
            <a:r>
              <a:rPr lang="en-US" altLang="en-US" sz="3799" b="1" dirty="0">
                <a:solidFill>
                  <a:srgbClr val="A97217"/>
                </a:solidFill>
                <a:latin typeface="Avenir LT Std 85 Heavy" panose="020B0503020203020204" pitchFamily="34" charset="0"/>
              </a:rPr>
              <a:t>The rise of the seed-producing </a:t>
            </a:r>
            <a:br>
              <a:rPr lang="en-US" altLang="en-US" sz="3799" b="1" dirty="0">
                <a:solidFill>
                  <a:srgbClr val="A97217"/>
                </a:solidFill>
                <a:latin typeface="Avenir LT Std 85 Heavy" panose="020B0503020203020204" pitchFamily="34" charset="0"/>
              </a:rPr>
            </a:br>
            <a:r>
              <a:rPr lang="en-US" altLang="en-US" sz="3799" b="1" dirty="0">
                <a:solidFill>
                  <a:srgbClr val="A97217"/>
                </a:solidFill>
                <a:latin typeface="Avenir LT Std 85 Heavy" panose="020B0503020203020204" pitchFamily="34" charset="0"/>
              </a:rPr>
              <a:t>cooperative in West and Central Africa: </a:t>
            </a:r>
            <a:br>
              <a:rPr lang="en-US" altLang="en-US" sz="3799" b="1" dirty="0">
                <a:solidFill>
                  <a:srgbClr val="A97217"/>
                </a:solidFill>
                <a:latin typeface="Avenir LT Std 85 Heavy" panose="020B0503020203020204" pitchFamily="34" charset="0"/>
              </a:rPr>
            </a:br>
            <a:r>
              <a:rPr lang="en-US" altLang="en-US" sz="3799" dirty="0">
                <a:solidFill>
                  <a:srgbClr val="A97217"/>
                </a:solidFill>
                <a:latin typeface="Avenir LT Std 45 Book" panose="020B0502020203020204" pitchFamily="34" charset="0"/>
              </a:rPr>
              <a:t>A viable path towards improving </a:t>
            </a:r>
            <a:br>
              <a:rPr lang="en-US" altLang="en-US" sz="3799" dirty="0">
                <a:solidFill>
                  <a:srgbClr val="A97217"/>
                </a:solidFill>
                <a:latin typeface="Avenir LT Std 45 Book" panose="020B0502020203020204" pitchFamily="34" charset="0"/>
              </a:rPr>
            </a:br>
            <a:r>
              <a:rPr lang="en-US" altLang="en-US" sz="3799" dirty="0">
                <a:solidFill>
                  <a:srgbClr val="A97217"/>
                </a:solidFill>
                <a:latin typeface="Avenir LT Std 45 Book" panose="020B0502020203020204" pitchFamily="34" charset="0"/>
              </a:rPr>
              <a:t>access to quality seeds in the region</a:t>
            </a:r>
            <a:br>
              <a:rPr lang="en-US" altLang="en-US" sz="3599" b="1" dirty="0">
                <a:solidFill>
                  <a:schemeClr val="tx1"/>
                </a:solidFill>
                <a:latin typeface="Avenir LT Std 85 Heavy" panose="020B0503020203020204" pitchFamily="34" charset="0"/>
              </a:rPr>
            </a:br>
            <a:endParaRPr lang="en-US" altLang="en-US" sz="3599" b="1" dirty="0">
              <a:solidFill>
                <a:schemeClr val="tx1"/>
              </a:solidFill>
              <a:latin typeface="Avenir LT Std 85 Heavy" panose="020B0503020203020204" pitchFamily="34" charset="0"/>
            </a:endParaRPr>
          </a:p>
          <a:p>
            <a:pPr eaLnBrk="1" hangingPunct="1">
              <a:lnSpc>
                <a:spcPts val="3600"/>
              </a:lnSpc>
            </a:pPr>
            <a:r>
              <a:rPr lang="en-US" altLang="en-US" sz="1800" dirty="0">
                <a:solidFill>
                  <a:schemeClr val="tx1"/>
                </a:solidFill>
                <a:latin typeface="Avenir LT Std 45 Book" panose="020B0502020203020204" pitchFamily="34" charset="0"/>
              </a:rPr>
              <a:t>12:30 – 14:00 | Iran Room</a:t>
            </a:r>
            <a:br>
              <a:rPr lang="en-US" altLang="en-US" sz="1600" b="1" dirty="0">
                <a:solidFill>
                  <a:schemeClr val="tx1"/>
                </a:solidFill>
                <a:latin typeface="Avenir LT Std 85 Heavy" panose="020B0503020203020204" pitchFamily="34" charset="0"/>
              </a:rPr>
            </a:br>
            <a:endParaRPr lang="en-GB" altLang="en-US" sz="1400" b="1" dirty="0">
              <a:solidFill>
                <a:schemeClr val="tx1"/>
              </a:solidFill>
              <a:latin typeface="Avenir LT Std 85 Heavy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097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5EFF804E-E437-1343-A76B-2A58CF4CFEB5}"/>
              </a:ext>
            </a:extLst>
          </p:cNvPr>
          <p:cNvSpPr/>
          <p:nvPr/>
        </p:nvSpPr>
        <p:spPr>
          <a:xfrm>
            <a:off x="451342" y="1628773"/>
            <a:ext cx="35165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>
                <a:latin typeface="Avenir LT Std 85 Heavy" panose="020B0503020203020204" pitchFamily="34" charset="0"/>
              </a:rPr>
              <a:t>Coopérative</a:t>
            </a:r>
            <a:r>
              <a:rPr lang="nl-NL" b="1" dirty="0">
                <a:latin typeface="Avenir LT Std 85 Heavy" panose="020B0503020203020204" pitchFamily="34" charset="0"/>
              </a:rPr>
              <a:t> Agricole de </a:t>
            </a:r>
            <a:r>
              <a:rPr lang="nl-NL" b="1" dirty="0" err="1">
                <a:latin typeface="Avenir LT Std 85 Heavy" panose="020B0503020203020204" pitchFamily="34" charset="0"/>
              </a:rPr>
              <a:t>Bama</a:t>
            </a:r>
            <a:endParaRPr lang="nl-NL" b="1" dirty="0">
              <a:latin typeface="Avenir LT Std 85 Heavy" panose="020B0503020203020204" pitchFamily="34" charset="0"/>
            </a:endParaRPr>
          </a:p>
          <a:p>
            <a:r>
              <a:rPr lang="nl-NL" dirty="0">
                <a:latin typeface="Avenir LT Std 45 Book" panose="020B0502020203020204" pitchFamily="34" charset="0"/>
              </a:rPr>
              <a:t>Burkina Faso </a:t>
            </a: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venir LT Std 45 Book" panose="020B0502020203020204" pitchFamily="34" charset="0"/>
              </a:rPr>
              <a:t>200 </a:t>
            </a:r>
            <a:r>
              <a:rPr lang="nl-NL" dirty="0" err="1">
                <a:latin typeface="Avenir LT Std 45 Book" panose="020B0502020203020204" pitchFamily="34" charset="0"/>
              </a:rPr>
              <a:t>seed</a:t>
            </a:r>
            <a:r>
              <a:rPr lang="nl-NL" dirty="0">
                <a:latin typeface="Avenir LT Std 45 Book" panose="020B0502020203020204" pitchFamily="34" charset="0"/>
              </a:rPr>
              <a:t> producers operating in </a:t>
            </a:r>
            <a:r>
              <a:rPr lang="nl-NL" dirty="0" err="1">
                <a:latin typeface="Avenir LT Std 45 Book" panose="020B0502020203020204" pitchFamily="34" charset="0"/>
              </a:rPr>
              <a:t>irrigated</a:t>
            </a:r>
            <a:r>
              <a:rPr lang="nl-NL" dirty="0">
                <a:latin typeface="Avenir LT Std 45 Book" panose="020B0502020203020204" pitchFamily="34" charset="0"/>
              </a:rPr>
              <a:t> 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venir LT Std 45 Book" panose="020B0502020203020204" pitchFamily="34" charset="0"/>
              </a:rPr>
              <a:t>Partners </a:t>
            </a:r>
            <a:r>
              <a:rPr lang="nl-NL" dirty="0" err="1">
                <a:latin typeface="Avenir LT Std 45 Book" panose="020B0502020203020204" pitchFamily="34" charset="0"/>
              </a:rPr>
              <a:t>with</a:t>
            </a:r>
            <a:r>
              <a:rPr lang="nl-NL" dirty="0">
                <a:latin typeface="Avenir LT Std 45 Book" panose="020B0502020203020204" pitchFamily="34" charset="0"/>
              </a:rPr>
              <a:t> companies </a:t>
            </a:r>
            <a:br>
              <a:rPr lang="nl-NL" dirty="0">
                <a:latin typeface="Avenir LT Std 45 Book" panose="020B0502020203020204" pitchFamily="34" charset="0"/>
              </a:rPr>
            </a:br>
            <a:r>
              <a:rPr lang="nl-NL" dirty="0" err="1">
                <a:latin typeface="Avenir LT Std 45 Book" panose="020B0502020203020204" pitchFamily="34" charset="0"/>
              </a:rPr>
              <a:t>to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sell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seed</a:t>
            </a:r>
            <a:r>
              <a:rPr lang="nl-NL" dirty="0">
                <a:latin typeface="Avenir LT Std 45 Book" panose="020B0502020203020204" pitchFamily="34" charset="0"/>
              </a:rPr>
              <a:t> at </a:t>
            </a:r>
            <a:r>
              <a:rPr lang="nl-NL" dirty="0" err="1">
                <a:latin typeface="Avenir LT Std 45 Book" panose="020B0502020203020204" pitchFamily="34" charset="0"/>
              </a:rPr>
              <a:t>national</a:t>
            </a:r>
            <a:r>
              <a:rPr lang="nl-NL" dirty="0">
                <a:latin typeface="Avenir LT Std 45 Book" panose="020B0502020203020204" pitchFamily="34" charset="0"/>
              </a:rPr>
              <a:t> level </a:t>
            </a:r>
            <a:r>
              <a:rPr lang="nl-NL" dirty="0" err="1">
                <a:latin typeface="Avenir LT Std 45 Book" panose="020B0502020203020204" pitchFamily="34" charset="0"/>
              </a:rPr>
              <a:t>and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abroad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0A20266-0E81-1F40-A454-48AD1EC83B26}"/>
              </a:ext>
            </a:extLst>
          </p:cNvPr>
          <p:cNvSpPr/>
          <p:nvPr/>
        </p:nvSpPr>
        <p:spPr>
          <a:xfrm>
            <a:off x="4311638" y="1628773"/>
            <a:ext cx="336075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>
                <a:latin typeface="Avenir LT Std 85 Heavy" panose="020B0503020203020204" pitchFamily="34" charset="0"/>
              </a:rPr>
              <a:t>Union </a:t>
            </a:r>
            <a:r>
              <a:rPr lang="nl-NL" b="1" dirty="0" err="1">
                <a:latin typeface="Avenir LT Std 85 Heavy" panose="020B0503020203020204" pitchFamily="34" charset="0"/>
              </a:rPr>
              <a:t>Madda</a:t>
            </a:r>
            <a:r>
              <a:rPr lang="nl-NL" b="1" dirty="0">
                <a:latin typeface="Avenir LT Std 85 Heavy" panose="020B0503020203020204" pitchFamily="34" charset="0"/>
              </a:rPr>
              <a:t> Ben de </a:t>
            </a:r>
            <a:r>
              <a:rPr lang="nl-NL" b="1" dirty="0" err="1">
                <a:latin typeface="Avenir LT Std 85 Heavy" panose="020B0503020203020204" pitchFamily="34" charset="0"/>
              </a:rPr>
              <a:t>Falwel</a:t>
            </a:r>
            <a:endParaRPr lang="nl-NL" b="1" dirty="0">
              <a:latin typeface="Avenir LT Std 85 Heavy" panose="020B0503020203020204" pitchFamily="34" charset="0"/>
            </a:endParaRPr>
          </a:p>
          <a:p>
            <a:r>
              <a:rPr lang="nl-NL" dirty="0">
                <a:latin typeface="Avenir LT Std 45 Book" panose="020B0502020203020204" pitchFamily="34" charset="0"/>
              </a:rPr>
              <a:t>Niger</a:t>
            </a: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venir LT Std 45 Book" panose="020B0502020203020204" pitchFamily="34" charset="0"/>
              </a:rPr>
              <a:t>Partnership </a:t>
            </a:r>
            <a:r>
              <a:rPr lang="nl-NL" dirty="0" err="1">
                <a:latin typeface="Avenir LT Std 45 Book" panose="020B0502020203020204" pitchFamily="34" charset="0"/>
              </a:rPr>
              <a:t>with</a:t>
            </a:r>
            <a:r>
              <a:rPr lang="nl-NL" dirty="0">
                <a:latin typeface="Avenir LT Std 45 Book" panose="020B0502020203020204" pitchFamily="34" charset="0"/>
              </a:rPr>
              <a:t> ICRISAT </a:t>
            </a:r>
            <a:r>
              <a:rPr lang="nl-NL" dirty="0" err="1">
                <a:latin typeface="Avenir LT Std 45 Book" panose="020B0502020203020204" pitchFamily="34" charset="0"/>
              </a:rPr>
              <a:t>resulted</a:t>
            </a:r>
            <a:r>
              <a:rPr lang="nl-NL" dirty="0">
                <a:latin typeface="Avenir LT Std 45 Book" panose="020B0502020203020204" pitchFamily="34" charset="0"/>
              </a:rPr>
              <a:t> in release of </a:t>
            </a:r>
            <a:br>
              <a:rPr lang="nl-NL" dirty="0">
                <a:latin typeface="Avenir LT Std 45 Book" panose="020B0502020203020204" pitchFamily="34" charset="0"/>
              </a:rPr>
            </a:br>
            <a:r>
              <a:rPr lang="nl-NL" dirty="0">
                <a:latin typeface="Avenir LT Std 45 Book" panose="020B0502020203020204" pitchFamily="34" charset="0"/>
              </a:rPr>
              <a:t>4 new </a:t>
            </a:r>
            <a:r>
              <a:rPr lang="nl-NL" dirty="0" err="1">
                <a:latin typeface="Avenir LT Std 45 Book" panose="020B0502020203020204" pitchFamily="34" charset="0"/>
              </a:rPr>
              <a:t>millet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varieties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Avenir LT Std 45 Book" panose="020B0502020203020204" pitchFamily="34" charset="0"/>
              </a:rPr>
              <a:t>Also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produces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early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generation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seeds</a:t>
            </a:r>
            <a:endParaRPr lang="nl-NL" dirty="0">
              <a:latin typeface="Avenir LT Std 45 Book" panose="020B0502020203020204" pitchFamily="34" charset="0"/>
            </a:endParaRPr>
          </a:p>
          <a:p>
            <a:r>
              <a:rPr lang="nl-NL" b="1" dirty="0">
                <a:latin typeface="Avenir LT Std 85 Heavy" panose="020B0503020203020204" pitchFamily="34" charset="0"/>
              </a:rPr>
              <a:t> 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A1F7A8F-91BB-F444-9DD5-7C1F490EC049}"/>
              </a:ext>
            </a:extLst>
          </p:cNvPr>
          <p:cNvSpPr/>
          <p:nvPr/>
        </p:nvSpPr>
        <p:spPr>
          <a:xfrm>
            <a:off x="8213793" y="1628773"/>
            <a:ext cx="36591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>
                <a:latin typeface="Avenir LT Std 85 Heavy" panose="020B0503020203020204" pitchFamily="34" charset="0"/>
              </a:rPr>
              <a:t>Jirkur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Seed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Cooperative</a:t>
            </a:r>
            <a:r>
              <a:rPr lang="nl-NL" b="1" dirty="0">
                <a:latin typeface="Avenir LT Std 85 Heavy" panose="020B0503020203020204" pitchFamily="34" charset="0"/>
              </a:rPr>
              <a:t> Society</a:t>
            </a:r>
          </a:p>
          <a:p>
            <a:r>
              <a:rPr lang="nl-NL" dirty="0">
                <a:latin typeface="Avenir LT Std 45 Book" panose="020B0502020203020204" pitchFamily="34" charset="0"/>
              </a:rPr>
              <a:t>Nigeria </a:t>
            </a: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endParaRPr lang="nl-NL" b="1" dirty="0">
              <a:latin typeface="Avenir LT Std 85 Heavy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 err="1">
                <a:latin typeface="Avenir LT Std 45 Book" panose="020B0502020203020204" pitchFamily="34" charset="0"/>
              </a:rPr>
              <a:t>Only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supplier</a:t>
            </a:r>
            <a:r>
              <a:rPr lang="nl-NL" dirty="0">
                <a:latin typeface="Avenir LT Std 45 Book" panose="020B0502020203020204" pitchFamily="34" charset="0"/>
              </a:rPr>
              <a:t> of </a:t>
            </a:r>
            <a:r>
              <a:rPr lang="nl-NL" dirty="0" err="1">
                <a:latin typeface="Avenir LT Std 45 Book" panose="020B0502020203020204" pitchFamily="34" charset="0"/>
              </a:rPr>
              <a:t>certified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br>
              <a:rPr lang="nl-NL" dirty="0">
                <a:latin typeface="Avenir LT Std 45 Book" panose="020B0502020203020204" pitchFamily="34" charset="0"/>
              </a:rPr>
            </a:br>
            <a:r>
              <a:rPr lang="nl-NL" dirty="0" err="1">
                <a:latin typeface="Avenir LT Std 45 Book" panose="020B0502020203020204" pitchFamily="34" charset="0"/>
              </a:rPr>
              <a:t>seeds</a:t>
            </a:r>
            <a:r>
              <a:rPr lang="nl-NL" dirty="0">
                <a:latin typeface="Avenir LT Std 45 Book" panose="020B0502020203020204" pitchFamily="34" charset="0"/>
              </a:rPr>
              <a:t> in </a:t>
            </a:r>
            <a:r>
              <a:rPr lang="nl-NL" dirty="0" err="1">
                <a:latin typeface="Avenir LT Std 45 Book" panose="020B0502020203020204" pitchFamily="34" charset="0"/>
              </a:rPr>
              <a:t>Borno</a:t>
            </a:r>
            <a:r>
              <a:rPr lang="nl-NL" dirty="0">
                <a:latin typeface="Avenir LT Std 45 Book" panose="020B0502020203020204" pitchFamily="34" charset="0"/>
              </a:rPr>
              <a:t>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latin typeface="Avenir LT Std 45 Book" panose="020B0502020203020204" pitchFamily="34" charset="0"/>
              </a:rPr>
              <a:t>Has </a:t>
            </a:r>
            <a:r>
              <a:rPr lang="nl-NL" dirty="0" err="1">
                <a:latin typeface="Avenir LT Std 45 Book" panose="020B0502020203020204" pitchFamily="34" charset="0"/>
              </a:rPr>
              <a:t>grown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from</a:t>
            </a:r>
            <a:r>
              <a:rPr lang="nl-NL" dirty="0">
                <a:latin typeface="Avenir LT Std 45 Book" panose="020B0502020203020204" pitchFamily="34" charset="0"/>
              </a:rPr>
              <a:t> 10 </a:t>
            </a:r>
            <a:r>
              <a:rPr lang="nl-NL" dirty="0" err="1">
                <a:latin typeface="Avenir LT Std 45 Book" panose="020B0502020203020204" pitchFamily="34" charset="0"/>
              </a:rPr>
              <a:t>to</a:t>
            </a:r>
            <a:r>
              <a:rPr lang="nl-NL" dirty="0">
                <a:latin typeface="Avenir LT Std 45 Book" panose="020B0502020203020204" pitchFamily="34" charset="0"/>
              </a:rPr>
              <a:t> 200 members in 5 </a:t>
            </a:r>
            <a:r>
              <a:rPr lang="nl-NL" dirty="0" err="1">
                <a:latin typeface="Avenir LT Std 45 Book" panose="020B0502020203020204" pitchFamily="34" charset="0"/>
              </a:rPr>
              <a:t>years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C0A69CC1-6179-2642-9BEB-271B163EBD5B}"/>
              </a:ext>
            </a:extLst>
          </p:cNvPr>
          <p:cNvSpPr txBox="1"/>
          <p:nvPr/>
        </p:nvSpPr>
        <p:spPr>
          <a:xfrm>
            <a:off x="754870" y="285078"/>
            <a:ext cx="10679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latin typeface="Avenir LT Std 55 Roman"/>
                <a:cs typeface="Avenir LT Std 55 Roman"/>
              </a:rPr>
              <a:t>Some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examples</a:t>
            </a:r>
            <a:endParaRPr lang="nl-NL" sz="2400" b="1" dirty="0">
              <a:latin typeface="Avenir LT Std 55 Roman"/>
              <a:cs typeface="Avenir LT Std 55 Roman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429420B7-48EF-BF43-8F86-BA6BF843F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00" y="2416957"/>
            <a:ext cx="2123440" cy="19977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FC0F2A83-0DC8-3447-87E2-B3FA2CC85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978" y="2402987"/>
            <a:ext cx="2123440" cy="201168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85A21E7-7CAF-6447-B2CD-ED55CBE2D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8512" y="2402987"/>
            <a:ext cx="2123440" cy="2011680"/>
          </a:xfrm>
          <a:prstGeom prst="rect">
            <a:avLst/>
          </a:prstGeom>
        </p:spPr>
      </p:pic>
      <p:grpSp>
        <p:nvGrpSpPr>
          <p:cNvPr id="18" name="Groep 17">
            <a:extLst>
              <a:ext uri="{FF2B5EF4-FFF2-40B4-BE49-F238E27FC236}">
                <a16:creationId xmlns:a16="http://schemas.microsoft.com/office/drawing/2014/main" id="{B2F5AAE8-AEA7-AC48-A283-1A3F8C9E27D2}"/>
              </a:ext>
            </a:extLst>
          </p:cNvPr>
          <p:cNvGrpSpPr/>
          <p:nvPr/>
        </p:nvGrpSpPr>
        <p:grpSpPr>
          <a:xfrm>
            <a:off x="4209726" y="1705583"/>
            <a:ext cx="3762228" cy="4708187"/>
            <a:chOff x="3812149" y="1705583"/>
            <a:chExt cx="3762228" cy="4708187"/>
          </a:xfrm>
        </p:grpSpPr>
        <p:cxnSp>
          <p:nvCxnSpPr>
            <p:cNvPr id="16" name="Rechte verbindingslijn 15">
              <a:extLst>
                <a:ext uri="{FF2B5EF4-FFF2-40B4-BE49-F238E27FC236}">
                  <a16:creationId xmlns:a16="http://schemas.microsoft.com/office/drawing/2014/main" id="{EA35E4A9-4508-F34D-9924-3061C65EEE7A}"/>
                </a:ext>
              </a:extLst>
            </p:cNvPr>
            <p:cNvCxnSpPr>
              <a:cxnSpLocks/>
            </p:cNvCxnSpPr>
            <p:nvPr/>
          </p:nvCxnSpPr>
          <p:spPr>
            <a:xfrm>
              <a:off x="3812149" y="1705583"/>
              <a:ext cx="0" cy="47081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87B8A184-9EC6-B647-9A27-2EF84A709545}"/>
                </a:ext>
              </a:extLst>
            </p:cNvPr>
            <p:cNvCxnSpPr>
              <a:cxnSpLocks/>
            </p:cNvCxnSpPr>
            <p:nvPr/>
          </p:nvCxnSpPr>
          <p:spPr>
            <a:xfrm>
              <a:off x="7574377" y="1705583"/>
              <a:ext cx="0" cy="4708187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909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4E804954-41E2-5F4F-90D4-50287E8D211C}"/>
              </a:ext>
            </a:extLst>
          </p:cNvPr>
          <p:cNvSpPr txBox="1"/>
          <p:nvPr/>
        </p:nvSpPr>
        <p:spPr>
          <a:xfrm>
            <a:off x="1168400" y="270934"/>
            <a:ext cx="957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venir LT Std 85 Heavy"/>
                <a:cs typeface="Avenir LT Std 85 Heavy"/>
              </a:rPr>
              <a:t>Full </a:t>
            </a:r>
            <a:r>
              <a:rPr lang="nl-NL" sz="2400" dirty="0" err="1">
                <a:latin typeface="Avenir LT Std 85 Heavy"/>
                <a:cs typeface="Avenir LT Std 85 Heavy"/>
              </a:rPr>
              <a:t>study</a:t>
            </a:r>
            <a:r>
              <a:rPr lang="nl-NL" sz="2400" dirty="0">
                <a:latin typeface="Avenir LT Std 85 Heavy"/>
                <a:cs typeface="Avenir LT Std 85 Heavy"/>
              </a:rPr>
              <a:t> </a:t>
            </a:r>
            <a:r>
              <a:rPr lang="nl-NL" sz="2400" dirty="0" err="1">
                <a:latin typeface="Avenir LT Std 85 Heavy"/>
                <a:cs typeface="Avenir LT Std 85 Heavy"/>
              </a:rPr>
              <a:t>can</a:t>
            </a:r>
            <a:r>
              <a:rPr lang="nl-NL" sz="2400" dirty="0">
                <a:latin typeface="Avenir LT Std 85 Heavy"/>
                <a:cs typeface="Avenir LT Std 85 Heavy"/>
              </a:rPr>
              <a:t> </a:t>
            </a:r>
            <a:r>
              <a:rPr lang="nl-NL" sz="2400" dirty="0" err="1">
                <a:latin typeface="Avenir LT Std 85 Heavy"/>
                <a:cs typeface="Avenir LT Std 85 Heavy"/>
              </a:rPr>
              <a:t>be</a:t>
            </a:r>
            <a:r>
              <a:rPr lang="nl-NL" sz="2400" dirty="0">
                <a:latin typeface="Avenir LT Std 85 Heavy"/>
                <a:cs typeface="Avenir LT Std 85 Heavy"/>
              </a:rPr>
              <a:t> found on </a:t>
            </a:r>
            <a:r>
              <a:rPr lang="nl-NL" sz="2400" dirty="0" err="1">
                <a:latin typeface="Avenir LT Std 85 Heavy"/>
                <a:cs typeface="Avenir LT Std 85 Heavy"/>
              </a:rPr>
              <a:t>the</a:t>
            </a:r>
            <a:r>
              <a:rPr lang="nl-NL" sz="2400" dirty="0">
                <a:latin typeface="Avenir LT Std 85 Heavy"/>
                <a:cs typeface="Avenir LT Std 85 Heavy"/>
              </a:rPr>
              <a:t> website </a:t>
            </a:r>
          </a:p>
          <a:p>
            <a:pPr algn="ctr"/>
            <a:r>
              <a:rPr lang="nl-NL" sz="2400" dirty="0">
                <a:latin typeface="Avenir LT Std 85 Heavy"/>
                <a:cs typeface="Avenir LT Std 85 Heavy"/>
              </a:rPr>
              <a:t>of </a:t>
            </a:r>
            <a:r>
              <a:rPr lang="nl-NL" sz="2400" dirty="0" err="1">
                <a:latin typeface="Avenir LT Std 85 Heavy"/>
                <a:cs typeface="Avenir LT Std 85 Heavy"/>
              </a:rPr>
              <a:t>the</a:t>
            </a:r>
            <a:r>
              <a:rPr lang="nl-NL" sz="2400" dirty="0">
                <a:latin typeface="Avenir LT Std 85 Heavy"/>
                <a:cs typeface="Avenir LT Std 85 Heavy"/>
              </a:rPr>
              <a:t> Access </a:t>
            </a:r>
            <a:r>
              <a:rPr lang="nl-NL" sz="2400" dirty="0" err="1">
                <a:latin typeface="Avenir LT Std 85 Heavy"/>
                <a:cs typeface="Avenir LT Std 85 Heavy"/>
              </a:rPr>
              <a:t>to</a:t>
            </a:r>
            <a:r>
              <a:rPr lang="nl-NL" sz="2400" dirty="0">
                <a:latin typeface="Avenir LT Std 85 Heavy"/>
                <a:cs typeface="Avenir LT Std 85 Heavy"/>
              </a:rPr>
              <a:t> </a:t>
            </a:r>
            <a:r>
              <a:rPr lang="nl-NL" sz="2400" dirty="0" err="1">
                <a:latin typeface="Avenir LT Std 85 Heavy"/>
                <a:cs typeface="Avenir LT Std 85 Heavy"/>
              </a:rPr>
              <a:t>Seeds</a:t>
            </a:r>
            <a:r>
              <a:rPr lang="nl-NL" sz="2400" dirty="0">
                <a:latin typeface="Avenir LT Std 85 Heavy"/>
                <a:cs typeface="Avenir LT Std 85 Heavy"/>
              </a:rPr>
              <a:t> Index</a:t>
            </a:r>
            <a:endParaRPr lang="nl-NL" sz="2400" b="0" i="0" dirty="0">
              <a:solidFill>
                <a:schemeClr val="tx1"/>
              </a:solidFill>
              <a:latin typeface="Avenir LT Std 85 Heavy"/>
              <a:cs typeface="Avenir LT Std 85 Heavy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F1142B1-32FA-5B45-A212-D3A5C4EB9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88" y="1955800"/>
            <a:ext cx="2237253" cy="2032000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4EE5B02-D718-0B47-9169-A88491B8EFD4}"/>
              </a:ext>
            </a:extLst>
          </p:cNvPr>
          <p:cNvSpPr txBox="1"/>
          <p:nvPr/>
        </p:nvSpPr>
        <p:spPr>
          <a:xfrm>
            <a:off x="5975568" y="5986621"/>
            <a:ext cx="27606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b="1" dirty="0" err="1">
                <a:latin typeface="Avenir LT Std 85 Heavy" panose="020B0503020203020204" pitchFamily="34" charset="0"/>
              </a:rPr>
              <a:t>www.accesstoseeds.org</a:t>
            </a:r>
            <a:endParaRPr lang="nl-NL" b="1" dirty="0">
              <a:latin typeface="Avenir LT Std 85 Heavy" panose="020B0503020203020204" pitchFamily="34" charset="0"/>
            </a:endParaRP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778BB1FC-D74A-4041-A9F7-53295E7F8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2640" y="1619647"/>
            <a:ext cx="3348716" cy="4736306"/>
          </a:xfrm>
          <a:prstGeom prst="rect">
            <a:avLst/>
          </a:prstGeom>
        </p:spPr>
      </p:pic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BCEDD648-BB0F-9C48-83B1-7B990D118F9D}"/>
              </a:ext>
            </a:extLst>
          </p:cNvPr>
          <p:cNvCxnSpPr>
            <a:cxnSpLocks/>
          </p:cNvCxnSpPr>
          <p:nvPr/>
        </p:nvCxnSpPr>
        <p:spPr>
          <a:xfrm>
            <a:off x="7365206" y="4157663"/>
            <a:ext cx="0" cy="1707356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8565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vak 6">
            <a:extLst>
              <a:ext uri="{FF2B5EF4-FFF2-40B4-BE49-F238E27FC236}">
                <a16:creationId xmlns:a16="http://schemas.microsoft.com/office/drawing/2014/main" id="{2E8A70B9-B8CF-D647-B7E5-BFA60A4560DD}"/>
              </a:ext>
            </a:extLst>
          </p:cNvPr>
          <p:cNvSpPr txBox="1"/>
          <p:nvPr/>
        </p:nvSpPr>
        <p:spPr>
          <a:xfrm>
            <a:off x="1068493" y="1770204"/>
            <a:ext cx="411836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Systeemlettertype Regulier"/>
              <a:buChar char="–"/>
            </a:pPr>
            <a:r>
              <a:rPr lang="nl-NL" sz="1400" b="1" dirty="0">
                <a:latin typeface="Avenir LT Std 55 Roman" panose="020B0503020203020204" pitchFamily="34" charset="0"/>
              </a:rPr>
              <a:t>Ms. Nancy </a:t>
            </a:r>
            <a:r>
              <a:rPr lang="nl-NL" sz="1400" b="1" dirty="0" err="1">
                <a:latin typeface="Avenir LT Std 55 Roman" panose="020B0503020203020204" pitchFamily="34" charset="0"/>
              </a:rPr>
              <a:t>Wakawa</a:t>
            </a:r>
            <a:r>
              <a:rPr lang="nl-NL" sz="1400" b="1" dirty="0">
                <a:latin typeface="Avenir LT Std 55 Roman" panose="020B0503020203020204" pitchFamily="34" charset="0"/>
              </a:rPr>
              <a:t> Mohammed</a:t>
            </a:r>
            <a:r>
              <a:rPr lang="nl-NL" sz="1400" dirty="0">
                <a:latin typeface="Avenir LT Std 55 Roman" panose="020B0503020203020204" pitchFamily="34" charset="0"/>
              </a:rPr>
              <a:t>, executive director </a:t>
            </a:r>
            <a:r>
              <a:rPr lang="nl-NL" sz="1400" dirty="0" err="1">
                <a:latin typeface="Avenir LT Std 55 Roman" panose="020B0503020203020204" pitchFamily="34" charset="0"/>
              </a:rPr>
              <a:t>Jirkur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Seed</a:t>
            </a:r>
            <a:r>
              <a:rPr lang="nl-NL" sz="1400" dirty="0">
                <a:latin typeface="Avenir LT Std 55 Roman" panose="020B0503020203020204" pitchFamily="34" charset="0"/>
              </a:rPr>
              <a:t>, Nigeria</a:t>
            </a:r>
          </a:p>
          <a:p>
            <a:pPr marL="285750" indent="-285750">
              <a:buFont typeface="Systeemlettertype Regulier"/>
              <a:buChar char="–"/>
            </a:pPr>
            <a:endParaRPr lang="nl-NL" sz="4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 err="1">
                <a:latin typeface="Avenir LT Std 55 Roman" panose="020B0503020203020204" pitchFamily="34" charset="0"/>
              </a:rPr>
              <a:t>Yacouba</a:t>
            </a:r>
            <a:r>
              <a:rPr lang="nl-NL" sz="1400" b="1" dirty="0">
                <a:latin typeface="Avenir LT Std 55 Roman" panose="020B0503020203020204" pitchFamily="34" charset="0"/>
              </a:rPr>
              <a:t> </a:t>
            </a:r>
            <a:r>
              <a:rPr lang="nl-NL" sz="1400" b="1" dirty="0" err="1">
                <a:latin typeface="Avenir LT Std 55 Roman" panose="020B0503020203020204" pitchFamily="34" charset="0"/>
              </a:rPr>
              <a:t>Tanda</a:t>
            </a:r>
            <a:r>
              <a:rPr lang="nl-NL" sz="1400" dirty="0">
                <a:latin typeface="Avenir LT Std 55 Roman" panose="020B0503020203020204" pitchFamily="34" charset="0"/>
              </a:rPr>
              <a:t>, </a:t>
            </a:r>
            <a:r>
              <a:rPr lang="nl-NL" sz="1400" dirty="0" err="1">
                <a:latin typeface="Avenir LT Std 55 Roman" panose="020B0503020203020204" pitchFamily="34" charset="0"/>
              </a:rPr>
              <a:t>seed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production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technician</a:t>
            </a:r>
            <a:r>
              <a:rPr lang="nl-NL" sz="1400" dirty="0">
                <a:latin typeface="Avenir LT Std 55 Roman" panose="020B0503020203020204" pitchFamily="34" charset="0"/>
              </a:rPr>
              <a:t>, </a:t>
            </a:r>
            <a:r>
              <a:rPr lang="nl-NL" sz="1400" dirty="0" err="1">
                <a:latin typeface="Avenir LT Std 55 Roman" panose="020B0503020203020204" pitchFamily="34" charset="0"/>
              </a:rPr>
              <a:t>Madda</a:t>
            </a:r>
            <a:r>
              <a:rPr lang="nl-NL" sz="1400" dirty="0">
                <a:latin typeface="Avenir LT Std 55 Roman" panose="020B0503020203020204" pitchFamily="34" charset="0"/>
              </a:rPr>
              <a:t> Ben de </a:t>
            </a:r>
            <a:r>
              <a:rPr lang="nl-NL" sz="1400" dirty="0" err="1">
                <a:latin typeface="Avenir LT Std 55 Roman" panose="020B0503020203020204" pitchFamily="34" charset="0"/>
              </a:rPr>
              <a:t>Falwel</a:t>
            </a:r>
            <a:r>
              <a:rPr lang="nl-NL" sz="1400" dirty="0">
                <a:latin typeface="Avenir LT Std 55 Roman" panose="020B0503020203020204" pitchFamily="34" charset="0"/>
              </a:rPr>
              <a:t>, Niger</a:t>
            </a:r>
          </a:p>
          <a:p>
            <a:pPr marL="285750" indent="-285750">
              <a:buFont typeface="Systeemlettertype Regulier"/>
              <a:buChar char="–"/>
            </a:pPr>
            <a:endParaRPr lang="nl-NL" sz="8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>
                <a:latin typeface="Avenir LT Std 55 Roman" panose="020B0503020203020204" pitchFamily="34" charset="0"/>
              </a:rPr>
              <a:t>Michel </a:t>
            </a:r>
            <a:r>
              <a:rPr lang="nl-NL" sz="1400" b="1" dirty="0" err="1">
                <a:latin typeface="Avenir LT Std 55 Roman" panose="020B0503020203020204" pitchFamily="34" charset="0"/>
              </a:rPr>
              <a:t>Vabi</a:t>
            </a:r>
            <a:r>
              <a:rPr lang="nl-NL" sz="1400" b="1" dirty="0">
                <a:latin typeface="Avenir LT Std 55 Roman" panose="020B0503020203020204" pitchFamily="34" charset="0"/>
              </a:rPr>
              <a:t> </a:t>
            </a:r>
            <a:r>
              <a:rPr lang="nl-NL" sz="1400" b="1" dirty="0" err="1">
                <a:latin typeface="Avenir LT Std 55 Roman" panose="020B0503020203020204" pitchFamily="34" charset="0"/>
              </a:rPr>
              <a:t>Boboh</a:t>
            </a:r>
            <a:r>
              <a:rPr lang="nl-NL" sz="1400" dirty="0">
                <a:latin typeface="Avenir LT Std 55 Roman" panose="020B0503020203020204" pitchFamily="34" charset="0"/>
              </a:rPr>
              <a:t>, country manager, ICRISAT, Niger</a:t>
            </a:r>
          </a:p>
          <a:p>
            <a:pPr marL="285750" indent="-285750">
              <a:buFont typeface="Systeemlettertype Regulier"/>
              <a:buChar char="–"/>
            </a:pPr>
            <a:endParaRPr lang="nl-NL" sz="8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>
                <a:latin typeface="Avenir LT Std 55 Roman" panose="020B0503020203020204" pitchFamily="34" charset="0"/>
              </a:rPr>
              <a:t>Ernest </a:t>
            </a:r>
            <a:r>
              <a:rPr lang="nl-NL" sz="1400" b="1" dirty="0" err="1">
                <a:latin typeface="Avenir LT Std 55 Roman" panose="020B0503020203020204" pitchFamily="34" charset="0"/>
              </a:rPr>
              <a:t>Asiedu</a:t>
            </a:r>
            <a:r>
              <a:rPr lang="nl-NL" sz="1400" dirty="0">
                <a:latin typeface="Avenir LT Std 55 Roman" panose="020B0503020203020204" pitchFamily="34" charset="0"/>
              </a:rPr>
              <a:t>, Chief of Party West </a:t>
            </a:r>
            <a:r>
              <a:rPr lang="nl-NL" sz="1400" dirty="0" err="1">
                <a:latin typeface="Avenir LT Std 55 Roman" panose="020B0503020203020204" pitchFamily="34" charset="0"/>
              </a:rPr>
              <a:t>Africa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Seed</a:t>
            </a:r>
            <a:r>
              <a:rPr lang="nl-NL" sz="1400" dirty="0">
                <a:latin typeface="Avenir LT Std 55 Roman" panose="020B0503020203020204" pitchFamily="34" charset="0"/>
              </a:rPr>
              <a:t> Program, CORAF, Senegal</a:t>
            </a:r>
          </a:p>
          <a:p>
            <a:pPr marL="285750" indent="-285750">
              <a:buFont typeface="Systeemlettertype Regulier"/>
              <a:buChar char="–"/>
            </a:pPr>
            <a:endParaRPr lang="nl-NL" sz="8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 err="1">
                <a:latin typeface="Avenir LT Std 55 Roman" panose="020B0503020203020204" pitchFamily="34" charset="0"/>
              </a:rPr>
              <a:t>Yacouba</a:t>
            </a:r>
            <a:r>
              <a:rPr lang="nl-NL" sz="1400" b="1" dirty="0">
                <a:latin typeface="Avenir LT Std 55 Roman" panose="020B0503020203020204" pitchFamily="34" charset="0"/>
              </a:rPr>
              <a:t> </a:t>
            </a:r>
            <a:r>
              <a:rPr lang="nl-NL" sz="1400" b="1" dirty="0" err="1">
                <a:latin typeface="Avenir LT Std 55 Roman" panose="020B0503020203020204" pitchFamily="34" charset="0"/>
              </a:rPr>
              <a:t>Diallo</a:t>
            </a:r>
            <a:r>
              <a:rPr lang="nl-NL" sz="1400" dirty="0">
                <a:latin typeface="Avenir LT Std 55 Roman" panose="020B0503020203020204" pitchFamily="34" charset="0"/>
              </a:rPr>
              <a:t>, </a:t>
            </a:r>
            <a:r>
              <a:rPr lang="nl-NL" sz="1400" dirty="0" err="1">
                <a:latin typeface="Avenir LT Std 55 Roman" panose="020B0503020203020204" pitchFamily="34" charset="0"/>
              </a:rPr>
              <a:t>regional</a:t>
            </a:r>
            <a:r>
              <a:rPr lang="nl-NL" sz="1400" dirty="0">
                <a:latin typeface="Avenir LT Std 55 Roman" panose="020B0503020203020204" pitchFamily="34" charset="0"/>
              </a:rPr>
              <a:t> consultant Access </a:t>
            </a:r>
            <a:r>
              <a:rPr lang="nl-NL" sz="1400" dirty="0" err="1">
                <a:latin typeface="Avenir LT Std 55 Roman" panose="020B0503020203020204" pitchFamily="34" charset="0"/>
              </a:rPr>
              <a:t>to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Seeds</a:t>
            </a:r>
            <a:r>
              <a:rPr lang="nl-NL" sz="1400" dirty="0">
                <a:latin typeface="Avenir LT Std 55 Roman" panose="020B0503020203020204" pitchFamily="34" charset="0"/>
              </a:rPr>
              <a:t> Index, Mali</a:t>
            </a:r>
          </a:p>
          <a:p>
            <a:pPr marL="285750" indent="-285750">
              <a:buFont typeface="Systeemlettertype Regulier"/>
              <a:buChar char="–"/>
            </a:pPr>
            <a:endParaRPr lang="nl-NL" sz="8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>
                <a:latin typeface="Avenir LT Std 55 Roman" panose="020B0503020203020204" pitchFamily="34" charset="0"/>
              </a:rPr>
              <a:t>Hans </a:t>
            </a:r>
            <a:r>
              <a:rPr lang="nl-NL" sz="1400" b="1" dirty="0" err="1">
                <a:latin typeface="Avenir LT Std 55 Roman" panose="020B0503020203020204" pitchFamily="34" charset="0"/>
              </a:rPr>
              <a:t>Dreyer</a:t>
            </a:r>
            <a:r>
              <a:rPr lang="nl-NL" sz="1400" b="1" dirty="0">
                <a:latin typeface="Avenir LT Std 55 Roman" panose="020B0503020203020204" pitchFamily="34" charset="0"/>
              </a:rPr>
              <a:t>,</a:t>
            </a:r>
            <a:r>
              <a:rPr lang="nl-NL" sz="1400" dirty="0">
                <a:latin typeface="Avenir LT Std 55 Roman" panose="020B0503020203020204" pitchFamily="34" charset="0"/>
              </a:rPr>
              <a:t> director Plant </a:t>
            </a:r>
            <a:r>
              <a:rPr lang="nl-NL" sz="1400" dirty="0" err="1">
                <a:latin typeface="Avenir LT Std 55 Roman" panose="020B0503020203020204" pitchFamily="34" charset="0"/>
              </a:rPr>
              <a:t>Production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and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Protection</a:t>
            </a:r>
            <a:r>
              <a:rPr lang="nl-NL" sz="1400" dirty="0">
                <a:latin typeface="Avenir LT Std 55 Roman" panose="020B0503020203020204" pitchFamily="34" charset="0"/>
              </a:rPr>
              <a:t> </a:t>
            </a:r>
            <a:r>
              <a:rPr lang="nl-NL" sz="1400" dirty="0" err="1">
                <a:latin typeface="Avenir LT Std 55 Roman" panose="020B0503020203020204" pitchFamily="34" charset="0"/>
              </a:rPr>
              <a:t>Division</a:t>
            </a:r>
            <a:r>
              <a:rPr lang="nl-NL" sz="1400" dirty="0">
                <a:latin typeface="Avenir LT Std 55 Roman" panose="020B0503020203020204" pitchFamily="34" charset="0"/>
              </a:rPr>
              <a:t>, FAO</a:t>
            </a:r>
          </a:p>
          <a:p>
            <a:pPr marL="285750" indent="-285750">
              <a:buFont typeface="Systeemlettertype Regulier"/>
              <a:buChar char="–"/>
            </a:pPr>
            <a:endParaRPr lang="nl-NL" sz="800" b="1" dirty="0">
              <a:latin typeface="Avenir LT Std 55 Roman" panose="020B0503020203020204" pitchFamily="34" charset="0"/>
            </a:endParaRPr>
          </a:p>
          <a:p>
            <a:pPr marL="285750" indent="-285750">
              <a:buFont typeface="Systeemlettertype Regulier"/>
              <a:buChar char="–"/>
            </a:pPr>
            <a:r>
              <a:rPr lang="nl-NL" sz="1400" b="1" dirty="0">
                <a:latin typeface="Avenir LT Std 55 Roman" panose="020B0503020203020204" pitchFamily="34" charset="0"/>
              </a:rPr>
              <a:t>Hans Hoogeveen</a:t>
            </a:r>
            <a:r>
              <a:rPr lang="nl-NL" sz="1400" dirty="0">
                <a:latin typeface="Avenir LT Std 55 Roman" panose="020B0503020203020204" pitchFamily="34" charset="0"/>
              </a:rPr>
              <a:t>, </a:t>
            </a:r>
            <a:r>
              <a:rPr lang="nl-NL" sz="1400" dirty="0" err="1">
                <a:latin typeface="Avenir LT Std 55 Roman" panose="020B0503020203020204" pitchFamily="34" charset="0"/>
              </a:rPr>
              <a:t>Ambassador</a:t>
            </a:r>
            <a:r>
              <a:rPr lang="nl-NL" sz="1400" dirty="0">
                <a:latin typeface="Avenir LT Std 55 Roman" panose="020B0503020203020204" pitchFamily="34" charset="0"/>
              </a:rPr>
              <a:t> of </a:t>
            </a:r>
            <a:br>
              <a:rPr lang="nl-NL" sz="1400" dirty="0">
                <a:latin typeface="Avenir LT Std 55 Roman" panose="020B0503020203020204" pitchFamily="34" charset="0"/>
              </a:rPr>
            </a:br>
            <a:r>
              <a:rPr lang="nl-NL" sz="1400" dirty="0">
                <a:latin typeface="Avenir LT Std 55 Roman" panose="020B0503020203020204" pitchFamily="34" charset="0"/>
              </a:rPr>
              <a:t>The Netherlands </a:t>
            </a:r>
            <a:r>
              <a:rPr lang="nl-NL" sz="1400" dirty="0" err="1">
                <a:latin typeface="Avenir LT Std 55 Roman" panose="020B0503020203020204" pitchFamily="34" charset="0"/>
              </a:rPr>
              <a:t>to</a:t>
            </a:r>
            <a:r>
              <a:rPr lang="nl-NL" sz="1400" dirty="0">
                <a:latin typeface="Avenir LT Std 55 Roman" panose="020B0503020203020204" pitchFamily="34" charset="0"/>
              </a:rPr>
              <a:t> FAO (</a:t>
            </a:r>
            <a:r>
              <a:rPr lang="nl-NL" sz="1400" dirty="0" err="1">
                <a:latin typeface="Avenir LT Std 55 Roman" panose="020B0503020203020204" pitchFamily="34" charset="0"/>
              </a:rPr>
              <a:t>chair</a:t>
            </a:r>
            <a:r>
              <a:rPr lang="nl-NL" sz="1400" dirty="0">
                <a:latin typeface="Avenir LT Std 55 Roman" panose="020B0503020203020204" pitchFamily="34" charset="0"/>
              </a:rPr>
              <a:t>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BE59E34-3037-C64A-897D-688A4D9C251F}"/>
              </a:ext>
            </a:extLst>
          </p:cNvPr>
          <p:cNvSpPr txBox="1"/>
          <p:nvPr/>
        </p:nvSpPr>
        <p:spPr>
          <a:xfrm>
            <a:off x="1168400" y="270934"/>
            <a:ext cx="957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dirty="0">
                <a:latin typeface="Avenir LT Std 85 Heavy"/>
                <a:cs typeface="Avenir LT Std 85 Heavy"/>
              </a:rPr>
              <a:t>Panel </a:t>
            </a:r>
            <a:r>
              <a:rPr lang="nl-NL" sz="2400" dirty="0" err="1">
                <a:latin typeface="Avenir LT Std 85 Heavy"/>
                <a:cs typeface="Avenir LT Std 85 Heavy"/>
              </a:rPr>
              <a:t>discussion</a:t>
            </a:r>
            <a:endParaRPr lang="nl-NL" sz="2400" b="0" i="0" dirty="0">
              <a:solidFill>
                <a:schemeClr val="tx1"/>
              </a:solidFill>
              <a:latin typeface="Avenir LT Std 85 Heavy"/>
              <a:cs typeface="Avenir LT Std 85 Heavy"/>
            </a:endParaRP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2CE3354-5DDC-8444-A3A2-6A9F15ED0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6048499"/>
            <a:ext cx="3411039" cy="39836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F03C13C7-57C2-6C41-B376-B4330E90C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349" y="1527151"/>
            <a:ext cx="4553103" cy="4919717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A92E89B9-690C-144C-AB21-E7163C4E070F}"/>
              </a:ext>
            </a:extLst>
          </p:cNvPr>
          <p:cNvSpPr txBox="1"/>
          <p:nvPr/>
        </p:nvSpPr>
        <p:spPr>
          <a:xfrm>
            <a:off x="3240832" y="1821967"/>
            <a:ext cx="9575800" cy="124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b="1" dirty="0">
                <a:latin typeface="Avenir LT Std 85 Heavy"/>
                <a:cs typeface="Avenir LT Std 85 Heavy"/>
              </a:rPr>
              <a:t>The Rise of the </a:t>
            </a:r>
          </a:p>
          <a:p>
            <a:pPr algn="ctr">
              <a:lnSpc>
                <a:spcPts val="3000"/>
              </a:lnSpc>
            </a:pPr>
            <a:r>
              <a:rPr lang="en-US" sz="3000" b="1" dirty="0">
                <a:latin typeface="Avenir LT Std 85 Heavy"/>
                <a:cs typeface="Avenir LT Std 85 Heavy"/>
              </a:rPr>
              <a:t>Seed-producing </a:t>
            </a:r>
            <a:br>
              <a:rPr lang="en-US" sz="3000" b="1" dirty="0">
                <a:latin typeface="Avenir LT Std 85 Heavy"/>
                <a:cs typeface="Avenir LT Std 85 Heavy"/>
              </a:rPr>
            </a:br>
            <a:r>
              <a:rPr lang="en-US" sz="3000" b="1" dirty="0">
                <a:latin typeface="Avenir LT Std 85 Heavy"/>
                <a:cs typeface="Avenir LT Std 85 Heavy"/>
              </a:rPr>
              <a:t>Cooperative</a:t>
            </a:r>
          </a:p>
        </p:txBody>
      </p:sp>
    </p:spTree>
    <p:extLst>
      <p:ext uri="{BB962C8B-B14F-4D97-AF65-F5344CB8AC3E}">
        <p14:creationId xmlns:p14="http://schemas.microsoft.com/office/powerpoint/2010/main" val="588922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23F90AF6-98B2-6D44-883B-4E414682B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2796"/>
            <a:ext cx="12188825" cy="6832408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1104605" y="1038618"/>
            <a:ext cx="9575800" cy="1426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sz="5000" b="1" dirty="0">
                <a:latin typeface="Avenir LT Std 85 Heavy"/>
                <a:cs typeface="Avenir LT Std 85 Heavy"/>
              </a:rPr>
              <a:t>The Rise of the Seed-producing </a:t>
            </a:r>
            <a:br>
              <a:rPr lang="en-US" sz="5000" b="1" dirty="0">
                <a:latin typeface="Avenir LT Std 85 Heavy"/>
                <a:cs typeface="Avenir LT Std 85 Heavy"/>
              </a:rPr>
            </a:br>
            <a:r>
              <a:rPr lang="en-US" sz="5000" b="1" dirty="0">
                <a:latin typeface="Avenir LT Std 85 Heavy"/>
                <a:cs typeface="Avenir LT Std 85 Heavy"/>
              </a:rPr>
              <a:t>Cooperative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A31C508-78EA-DA4D-B154-B4B791D81FE2}"/>
              </a:ext>
            </a:extLst>
          </p:cNvPr>
          <p:cNvSpPr txBox="1"/>
          <p:nvPr/>
        </p:nvSpPr>
        <p:spPr>
          <a:xfrm>
            <a:off x="-144354" y="5172884"/>
            <a:ext cx="4069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venir LT Std 45 Book" panose="020B0502020203020204" pitchFamily="34" charset="0"/>
                <a:cs typeface="Avenir LT Std 85 Heavy"/>
              </a:rPr>
              <a:t>FAO, 3 October 2018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445A20E-9F56-E045-86D9-85D5714F1F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68" y="5804593"/>
            <a:ext cx="5027004" cy="58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9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ekstvak 314">
            <a:extLst>
              <a:ext uri="{FF2B5EF4-FFF2-40B4-BE49-F238E27FC236}">
                <a16:creationId xmlns:a16="http://schemas.microsoft.com/office/drawing/2014/main" id="{6FAD8279-429D-584F-B77C-FF7E781891FE}"/>
              </a:ext>
            </a:extLst>
          </p:cNvPr>
          <p:cNvSpPr txBox="1"/>
          <p:nvPr/>
        </p:nvSpPr>
        <p:spPr>
          <a:xfrm>
            <a:off x="9758363" y="2828925"/>
            <a:ext cx="2143014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b="1" dirty="0">
                <a:latin typeface="Avenir LT Std 85 Heavy" panose="020B0503020203020204" pitchFamily="34" charset="0"/>
              </a:rPr>
              <a:t>November 2018</a:t>
            </a:r>
          </a:p>
          <a:p>
            <a:pPr>
              <a:lnSpc>
                <a:spcPts val="1800"/>
              </a:lnSpc>
            </a:pPr>
            <a:r>
              <a:rPr lang="nl-NL" dirty="0">
                <a:latin typeface="Avenir LT Std 45 Book" panose="020B0502020203020204" pitchFamily="34" charset="0"/>
              </a:rPr>
              <a:t>South </a:t>
            </a:r>
            <a:r>
              <a:rPr lang="nl-NL" dirty="0" err="1">
                <a:latin typeface="Avenir LT Std 45 Book" panose="020B0502020203020204" pitchFamily="34" charset="0"/>
              </a:rPr>
              <a:t>and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Southeast</a:t>
            </a:r>
            <a:r>
              <a:rPr lang="nl-NL" dirty="0">
                <a:latin typeface="Avenir LT Std 45 Book" panose="020B0502020203020204" pitchFamily="34" charset="0"/>
              </a:rPr>
              <a:t> </a:t>
            </a:r>
            <a:r>
              <a:rPr lang="nl-NL" dirty="0" err="1">
                <a:latin typeface="Avenir LT Std 45 Book" panose="020B0502020203020204" pitchFamily="34" charset="0"/>
              </a:rPr>
              <a:t>Asia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F89CC33-5C8B-544F-873C-05F80D1E0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181" y="1655219"/>
            <a:ext cx="9008178" cy="4618450"/>
          </a:xfrm>
          <a:prstGeom prst="rect">
            <a:avLst/>
          </a:prstGeom>
        </p:spPr>
      </p:pic>
      <p:cxnSp>
        <p:nvCxnSpPr>
          <p:cNvPr id="317" name="Rechte verbindingslijn 316">
            <a:extLst>
              <a:ext uri="{FF2B5EF4-FFF2-40B4-BE49-F238E27FC236}">
                <a16:creationId xmlns:a16="http://schemas.microsoft.com/office/drawing/2014/main" id="{A4390231-34F0-B840-BAAF-4A1D5C6FFC1E}"/>
              </a:ext>
            </a:extLst>
          </p:cNvPr>
          <p:cNvCxnSpPr>
            <a:cxnSpLocks/>
            <a:stCxn id="315" idx="1"/>
          </p:cNvCxnSpPr>
          <p:nvPr/>
        </p:nvCxnSpPr>
        <p:spPr>
          <a:xfrm flipH="1">
            <a:off x="8029575" y="3225476"/>
            <a:ext cx="1728788" cy="41783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8" name="Tekstvak 317">
            <a:extLst>
              <a:ext uri="{FF2B5EF4-FFF2-40B4-BE49-F238E27FC236}">
                <a16:creationId xmlns:a16="http://schemas.microsoft.com/office/drawing/2014/main" id="{9F52231F-5080-A943-9535-2712BDA2EBC8}"/>
              </a:ext>
            </a:extLst>
          </p:cNvPr>
          <p:cNvSpPr txBox="1"/>
          <p:nvPr/>
        </p:nvSpPr>
        <p:spPr>
          <a:xfrm>
            <a:off x="7900988" y="5757863"/>
            <a:ext cx="2093617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b="1" dirty="0" err="1">
                <a:latin typeface="Avenir LT Std 85 Heavy" panose="020B0503020203020204" pitchFamily="34" charset="0"/>
              </a:rPr>
              <a:t>February</a:t>
            </a:r>
            <a:r>
              <a:rPr lang="nl-NL" b="1" dirty="0">
                <a:latin typeface="Avenir LT Std 85 Heavy" panose="020B0503020203020204" pitchFamily="34" charset="0"/>
              </a:rPr>
              <a:t> 2019</a:t>
            </a:r>
          </a:p>
          <a:p>
            <a:pPr>
              <a:lnSpc>
                <a:spcPts val="1800"/>
              </a:lnSpc>
            </a:pPr>
            <a:r>
              <a:rPr lang="nl-NL" dirty="0" err="1">
                <a:latin typeface="Avenir LT Std 45 Book" panose="020B0502020203020204" pitchFamily="34" charset="0"/>
              </a:rPr>
              <a:t>Eastern</a:t>
            </a:r>
            <a:r>
              <a:rPr lang="nl-NL" dirty="0">
                <a:latin typeface="Avenir LT Std 45 Book" panose="020B0502020203020204" pitchFamily="34" charset="0"/>
              </a:rPr>
              <a:t> &amp; Southern </a:t>
            </a:r>
            <a:r>
              <a:rPr lang="nl-NL" dirty="0" err="1">
                <a:latin typeface="Avenir LT Std 45 Book" panose="020B0502020203020204" pitchFamily="34" charset="0"/>
              </a:rPr>
              <a:t>Africa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sp>
        <p:nvSpPr>
          <p:cNvPr id="323" name="Tekstvak 322">
            <a:extLst>
              <a:ext uri="{FF2B5EF4-FFF2-40B4-BE49-F238E27FC236}">
                <a16:creationId xmlns:a16="http://schemas.microsoft.com/office/drawing/2014/main" id="{A46A22D2-0BB4-C644-B713-A65AAEA2DEBA}"/>
              </a:ext>
            </a:extLst>
          </p:cNvPr>
          <p:cNvSpPr txBox="1"/>
          <p:nvPr/>
        </p:nvSpPr>
        <p:spPr>
          <a:xfrm>
            <a:off x="4394201" y="5618026"/>
            <a:ext cx="1971157" cy="79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l-NL" b="1" dirty="0" err="1">
                <a:latin typeface="Avenir LT Std 85 Heavy" panose="020B0503020203020204" pitchFamily="34" charset="0"/>
              </a:rPr>
              <a:t>February</a:t>
            </a:r>
            <a:r>
              <a:rPr lang="nl-NL" b="1" dirty="0">
                <a:latin typeface="Avenir LT Std 85 Heavy" panose="020B0503020203020204" pitchFamily="34" charset="0"/>
              </a:rPr>
              <a:t> 2019</a:t>
            </a:r>
          </a:p>
          <a:p>
            <a:pPr>
              <a:lnSpc>
                <a:spcPts val="1800"/>
              </a:lnSpc>
            </a:pPr>
            <a:r>
              <a:rPr lang="nl-NL" dirty="0">
                <a:latin typeface="Avenir LT Std 45 Book" panose="020B0502020203020204" pitchFamily="34" charset="0"/>
              </a:rPr>
              <a:t>Western &amp; Central </a:t>
            </a:r>
            <a:r>
              <a:rPr lang="nl-NL" dirty="0" err="1">
                <a:latin typeface="Avenir LT Std 45 Book" panose="020B0502020203020204" pitchFamily="34" charset="0"/>
              </a:rPr>
              <a:t>Africa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cxnSp>
        <p:nvCxnSpPr>
          <p:cNvPr id="325" name="Rechte verbindingslijn 324">
            <a:extLst>
              <a:ext uri="{FF2B5EF4-FFF2-40B4-BE49-F238E27FC236}">
                <a16:creationId xmlns:a16="http://schemas.microsoft.com/office/drawing/2014/main" id="{347DD096-763A-1F4C-8BE5-AA42A0557266}"/>
              </a:ext>
            </a:extLst>
          </p:cNvPr>
          <p:cNvCxnSpPr>
            <a:cxnSpLocks/>
            <a:stCxn id="323" idx="0"/>
          </p:cNvCxnSpPr>
          <p:nvPr/>
        </p:nvCxnSpPr>
        <p:spPr>
          <a:xfrm flipV="1">
            <a:off x="5379780" y="3964444"/>
            <a:ext cx="120908" cy="16535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7" name="Rechte verbindingslijn 326">
            <a:extLst>
              <a:ext uri="{FF2B5EF4-FFF2-40B4-BE49-F238E27FC236}">
                <a16:creationId xmlns:a16="http://schemas.microsoft.com/office/drawing/2014/main" id="{1FD3B2A0-9BFF-3C48-87F3-9B686C8DB9D7}"/>
              </a:ext>
            </a:extLst>
          </p:cNvPr>
          <p:cNvCxnSpPr>
            <a:cxnSpLocks/>
            <a:stCxn id="318" idx="0"/>
          </p:cNvCxnSpPr>
          <p:nvPr/>
        </p:nvCxnSpPr>
        <p:spPr>
          <a:xfrm flipH="1" flipV="1">
            <a:off x="6600827" y="4657725"/>
            <a:ext cx="2346970" cy="110013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8" name="Tekstvak 327">
            <a:extLst>
              <a:ext uri="{FF2B5EF4-FFF2-40B4-BE49-F238E27FC236}">
                <a16:creationId xmlns:a16="http://schemas.microsoft.com/office/drawing/2014/main" id="{69F4B845-CFE3-0742-89CE-B0CF2E6F9E4A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The Access </a:t>
            </a:r>
            <a:r>
              <a:rPr lang="nl-NL" sz="2400" b="1" dirty="0" err="1">
                <a:latin typeface="Avenir LT Std 55 Roman"/>
                <a:cs typeface="Avenir LT Std 55 Roman"/>
              </a:rPr>
              <a:t>to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Seeds</a:t>
            </a:r>
            <a:r>
              <a:rPr lang="nl-NL" sz="2400" b="1" dirty="0">
                <a:latin typeface="Avenir LT Std 55 Roman"/>
                <a:cs typeface="Avenir LT Std 55 Roman"/>
              </a:rPr>
              <a:t> Index benchmarks </a:t>
            </a:r>
            <a:r>
              <a:rPr lang="nl-NL" sz="2400" b="1" dirty="0" err="1">
                <a:latin typeface="Avenir LT Std 55 Roman"/>
                <a:cs typeface="Avenir LT Std 55 Roman"/>
              </a:rPr>
              <a:t>seed</a:t>
            </a:r>
            <a:r>
              <a:rPr lang="nl-NL" sz="2400" b="1" dirty="0">
                <a:latin typeface="Avenir LT Std 55 Roman"/>
                <a:cs typeface="Avenir LT Std 55 Roman"/>
              </a:rPr>
              <a:t> companies on </a:t>
            </a:r>
            <a:r>
              <a:rPr lang="nl-NL" sz="2400" b="1" dirty="0" err="1">
                <a:latin typeface="Avenir LT Std 55 Roman"/>
                <a:cs typeface="Avenir LT Std 55 Roman"/>
              </a:rPr>
              <a:t>their</a:t>
            </a:r>
            <a:r>
              <a:rPr lang="nl-NL" sz="2400" b="1" dirty="0">
                <a:latin typeface="Avenir LT Std 55 Roman"/>
                <a:cs typeface="Avenir LT Std 55 Roman"/>
              </a:rPr>
              <a:t> performance </a:t>
            </a:r>
            <a:r>
              <a:rPr lang="nl-NL" sz="2400" b="1" dirty="0" err="1">
                <a:latin typeface="Avenir LT Std 55 Roman"/>
                <a:cs typeface="Avenir LT Std 55 Roman"/>
              </a:rPr>
              <a:t>to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improve</a:t>
            </a:r>
            <a:r>
              <a:rPr lang="nl-NL" sz="2400" b="1" dirty="0">
                <a:latin typeface="Avenir LT Std 55 Roman"/>
                <a:cs typeface="Avenir LT Std 55 Roman"/>
              </a:rPr>
              <a:t> access </a:t>
            </a:r>
            <a:r>
              <a:rPr lang="nl-NL" sz="2400" b="1" dirty="0" err="1">
                <a:latin typeface="Avenir LT Std 55 Roman"/>
                <a:cs typeface="Avenir LT Std 55 Roman"/>
              </a:rPr>
              <a:t>to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quality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seeds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for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smallholder</a:t>
            </a:r>
            <a:r>
              <a:rPr lang="nl-NL" sz="2400" b="1" dirty="0">
                <a:latin typeface="Avenir LT Std 55 Roman"/>
                <a:cs typeface="Avenir LT Std 55 Roman"/>
              </a:rPr>
              <a:t> farmers</a:t>
            </a:r>
          </a:p>
        </p:txBody>
      </p:sp>
    </p:spTree>
    <p:extLst>
      <p:ext uri="{BB962C8B-B14F-4D97-AF65-F5344CB8AC3E}">
        <p14:creationId xmlns:p14="http://schemas.microsoft.com/office/powerpoint/2010/main" val="3315190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roep 316">
            <a:extLst>
              <a:ext uri="{FF2B5EF4-FFF2-40B4-BE49-F238E27FC236}">
                <a16:creationId xmlns:a16="http://schemas.microsoft.com/office/drawing/2014/main" id="{8677F929-3991-FE4B-A566-049FA0F84E23}"/>
              </a:ext>
            </a:extLst>
          </p:cNvPr>
          <p:cNvGrpSpPr/>
          <p:nvPr/>
        </p:nvGrpSpPr>
        <p:grpSpPr>
          <a:xfrm>
            <a:off x="1025217" y="2402318"/>
            <a:ext cx="2540444" cy="2743475"/>
            <a:chOff x="1109662" y="2286001"/>
            <a:chExt cx="2762250" cy="2983008"/>
          </a:xfrm>
        </p:grpSpPr>
        <p:sp>
          <p:nvSpPr>
            <p:cNvPr id="2" name="Freeform 193">
              <a:extLst>
                <a:ext uri="{FF2B5EF4-FFF2-40B4-BE49-F238E27FC236}">
                  <a16:creationId xmlns:a16="http://schemas.microsoft.com/office/drawing/2014/main" id="{5423791C-3972-1243-9B91-4479138EF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165" y="2709373"/>
              <a:ext cx="374831" cy="259316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3" name="Freeform 194">
              <a:extLst>
                <a:ext uri="{FF2B5EF4-FFF2-40B4-BE49-F238E27FC236}">
                  <a16:creationId xmlns:a16="http://schemas.microsoft.com/office/drawing/2014/main" id="{49EB4494-8904-994B-AB8B-62DC057DF8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7165" y="2709373"/>
              <a:ext cx="374831" cy="259316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  <a:gd name="T22" fmla="*/ 331 w 599"/>
                <a:gd name="T23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lnTo>
                    <a:pt x="331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 dirty="0">
                <a:latin typeface="Verdana" charset="0"/>
              </a:endParaRPr>
            </a:p>
          </p:txBody>
        </p:sp>
        <p:sp>
          <p:nvSpPr>
            <p:cNvPr id="4" name="Freeform 195">
              <a:extLst>
                <a:ext uri="{FF2B5EF4-FFF2-40B4-BE49-F238E27FC236}">
                  <a16:creationId xmlns:a16="http://schemas.microsoft.com/office/drawing/2014/main" id="{E9C2579E-152F-9844-87B5-26BEEF4B6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488" y="2349507"/>
              <a:ext cx="502614" cy="368688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" name="Freeform 196">
              <a:extLst>
                <a:ext uri="{FF2B5EF4-FFF2-40B4-BE49-F238E27FC236}">
                  <a16:creationId xmlns:a16="http://schemas.microsoft.com/office/drawing/2014/main" id="{0AEFC6A3-4476-D940-B8D9-FCE8DBC6D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488" y="2349507"/>
              <a:ext cx="502614" cy="368688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  <a:gd name="T30" fmla="*/ 0 w 803"/>
                <a:gd name="T3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lnTo>
                    <a:pt x="0" y="61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 dirty="0">
                <a:latin typeface="Verdana" charset="0"/>
              </a:endParaRPr>
            </a:p>
          </p:txBody>
        </p:sp>
        <p:sp>
          <p:nvSpPr>
            <p:cNvPr id="6" name="Freeform 197">
              <a:extLst>
                <a:ext uri="{FF2B5EF4-FFF2-40B4-BE49-F238E27FC236}">
                  <a16:creationId xmlns:a16="http://schemas.microsoft.com/office/drawing/2014/main" id="{85DCC94D-4704-2640-99CA-3E2051DE0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256" y="2709373"/>
              <a:ext cx="515393" cy="520396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" name="Freeform 198">
              <a:extLst>
                <a:ext uri="{FF2B5EF4-FFF2-40B4-BE49-F238E27FC236}">
                  <a16:creationId xmlns:a16="http://schemas.microsoft.com/office/drawing/2014/main" id="{5D0C671F-75CD-F540-866C-9A45270810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256" y="2709373"/>
              <a:ext cx="515393" cy="520396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  <a:gd name="T52" fmla="*/ 621 w 821"/>
                <a:gd name="T53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lnTo>
                    <a:pt x="621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8" name="Freeform 199">
              <a:extLst>
                <a:ext uri="{FF2B5EF4-FFF2-40B4-BE49-F238E27FC236}">
                  <a16:creationId xmlns:a16="http://schemas.microsoft.com/office/drawing/2014/main" id="{90ACB369-CFEB-0743-AD05-BE07C9D37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996" y="2300114"/>
              <a:ext cx="739012" cy="744429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9" name="Freeform 200">
              <a:extLst>
                <a:ext uri="{FF2B5EF4-FFF2-40B4-BE49-F238E27FC236}">
                  <a16:creationId xmlns:a16="http://schemas.microsoft.com/office/drawing/2014/main" id="{8DB3F809-1032-0740-8E37-F9588D9A2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996" y="2300114"/>
              <a:ext cx="739012" cy="744429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  <a:gd name="T44" fmla="*/ 0 w 1185"/>
                <a:gd name="T45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lnTo>
                    <a:pt x="0" y="67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" name="Freeform 201">
              <a:extLst>
                <a:ext uri="{FF2B5EF4-FFF2-40B4-BE49-F238E27FC236}">
                  <a16:creationId xmlns:a16="http://schemas.microsoft.com/office/drawing/2014/main" id="{E323F5D4-AD9E-A04F-BA8E-BD97E157E2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22" y="3321498"/>
              <a:ext cx="134172" cy="70562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Freeform 202">
              <a:extLst>
                <a:ext uri="{FF2B5EF4-FFF2-40B4-BE49-F238E27FC236}">
                  <a16:creationId xmlns:a16="http://schemas.microsoft.com/office/drawing/2014/main" id="{08F36047-FA6A-4D44-A7AB-1FDE2F047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922" y="3321498"/>
              <a:ext cx="134172" cy="70562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99263 w 215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" name="Freeform 203">
              <a:extLst>
                <a:ext uri="{FF2B5EF4-FFF2-40B4-BE49-F238E27FC236}">
                  <a16:creationId xmlns:a16="http://schemas.microsoft.com/office/drawing/2014/main" id="{2A2BC39C-AD64-C145-AF6D-A5F35DB0C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3152150"/>
              <a:ext cx="215102" cy="179933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Freeform 204">
              <a:extLst>
                <a:ext uri="{FF2B5EF4-FFF2-40B4-BE49-F238E27FC236}">
                  <a16:creationId xmlns:a16="http://schemas.microsoft.com/office/drawing/2014/main" id="{3C143364-F998-C44A-AB0E-12215ED6E8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3152150"/>
              <a:ext cx="215102" cy="179933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938 w 342"/>
                <a:gd name="T23" fmla="*/ 93709 h 2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Freeform 205">
              <a:extLst>
                <a:ext uri="{FF2B5EF4-FFF2-40B4-BE49-F238E27FC236}">
                  <a16:creationId xmlns:a16="http://schemas.microsoft.com/office/drawing/2014/main" id="{DB038CB2-1219-AC4E-ABDA-21D666EC2F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3252700"/>
              <a:ext cx="155471" cy="51159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" name="Freeform 206">
              <a:extLst>
                <a:ext uri="{FF2B5EF4-FFF2-40B4-BE49-F238E27FC236}">
                  <a16:creationId xmlns:a16="http://schemas.microsoft.com/office/drawing/2014/main" id="{E30A9DE8-6050-6C42-A28E-07EE76B3B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9662" y="3252700"/>
              <a:ext cx="155471" cy="51159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w 24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DE94E979-12FB-1443-B690-652F40F3C42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468" y="2795811"/>
              <a:ext cx="679381" cy="601540"/>
            </a:xfrm>
            <a:custGeom>
              <a:avLst/>
              <a:gdLst>
                <a:gd name="T0" fmla="*/ 0 w 1084"/>
                <a:gd name="T1" fmla="*/ 857 h 988"/>
                <a:gd name="T2" fmla="*/ 3 w 1084"/>
                <a:gd name="T3" fmla="*/ 884 h 988"/>
                <a:gd name="T4" fmla="*/ 199 w 1084"/>
                <a:gd name="T5" fmla="*/ 899 h 988"/>
                <a:gd name="T6" fmla="*/ 247 w 1084"/>
                <a:gd name="T7" fmla="*/ 964 h 988"/>
                <a:gd name="T8" fmla="*/ 275 w 1084"/>
                <a:gd name="T9" fmla="*/ 964 h 988"/>
                <a:gd name="T10" fmla="*/ 290 w 1084"/>
                <a:gd name="T11" fmla="*/ 988 h 988"/>
                <a:gd name="T12" fmla="*/ 401 w 1084"/>
                <a:gd name="T13" fmla="*/ 982 h 988"/>
                <a:gd name="T14" fmla="*/ 518 w 1084"/>
                <a:gd name="T15" fmla="*/ 834 h 988"/>
                <a:gd name="T16" fmla="*/ 611 w 1084"/>
                <a:gd name="T17" fmla="*/ 813 h 988"/>
                <a:gd name="T18" fmla="*/ 624 w 1084"/>
                <a:gd name="T19" fmla="*/ 770 h 988"/>
                <a:gd name="T20" fmla="*/ 841 w 1084"/>
                <a:gd name="T21" fmla="*/ 687 h 988"/>
                <a:gd name="T22" fmla="*/ 1016 w 1084"/>
                <a:gd name="T23" fmla="*/ 614 h 988"/>
                <a:gd name="T24" fmla="*/ 1084 w 1084"/>
                <a:gd name="T25" fmla="*/ 404 h 988"/>
                <a:gd name="T26" fmla="*/ 1023 w 1084"/>
                <a:gd name="T27" fmla="*/ 370 h 988"/>
                <a:gd name="T28" fmla="*/ 1021 w 1084"/>
                <a:gd name="T29" fmla="*/ 328 h 988"/>
                <a:gd name="T30" fmla="*/ 573 w 1084"/>
                <a:gd name="T31" fmla="*/ 4 h 988"/>
                <a:gd name="T32" fmla="*/ 474 w 1084"/>
                <a:gd name="T33" fmla="*/ 0 h 988"/>
                <a:gd name="T34" fmla="*/ 413 w 1084"/>
                <a:gd name="T35" fmla="*/ 563 h 988"/>
                <a:gd name="T36" fmla="*/ 495 w 1084"/>
                <a:gd name="T37" fmla="*/ 559 h 988"/>
                <a:gd name="T38" fmla="*/ 488 w 1084"/>
                <a:gd name="T39" fmla="*/ 640 h 988"/>
                <a:gd name="T40" fmla="*/ 257 w 1084"/>
                <a:gd name="T41" fmla="*/ 643 h 988"/>
                <a:gd name="T42" fmla="*/ 233 w 1084"/>
                <a:gd name="T43" fmla="*/ 601 h 988"/>
                <a:gd name="T44" fmla="*/ 209 w 1084"/>
                <a:gd name="T45" fmla="*/ 660 h 988"/>
                <a:gd name="T46" fmla="*/ 117 w 1084"/>
                <a:gd name="T47" fmla="*/ 679 h 988"/>
                <a:gd name="T48" fmla="*/ 99 w 1084"/>
                <a:gd name="T49" fmla="*/ 640 h 988"/>
                <a:gd name="T50" fmla="*/ 76 w 1084"/>
                <a:gd name="T51" fmla="*/ 710 h 988"/>
                <a:gd name="T52" fmla="*/ 31 w 1084"/>
                <a:gd name="T53" fmla="*/ 711 h 988"/>
                <a:gd name="T54" fmla="*/ 0 w 1084"/>
                <a:gd name="T55" fmla="*/ 857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748F03AF-1F1E-EF46-AFB7-CE81CF4DC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468" y="2795811"/>
              <a:ext cx="679381" cy="601540"/>
            </a:xfrm>
            <a:custGeom>
              <a:avLst/>
              <a:gdLst>
                <a:gd name="T0" fmla="*/ 0 w 1084"/>
                <a:gd name="T1" fmla="*/ 468777 h 988"/>
                <a:gd name="T2" fmla="*/ 1398 w 1084"/>
                <a:gd name="T3" fmla="*/ 483546 h 988"/>
                <a:gd name="T4" fmla="*/ 92746 w 1084"/>
                <a:gd name="T5" fmla="*/ 491751 h 988"/>
                <a:gd name="T6" fmla="*/ 115116 w 1084"/>
                <a:gd name="T7" fmla="*/ 527306 h 988"/>
                <a:gd name="T8" fmla="*/ 128166 w 1084"/>
                <a:gd name="T9" fmla="*/ 527306 h 988"/>
                <a:gd name="T10" fmla="*/ 135157 w 1084"/>
                <a:gd name="T11" fmla="*/ 540434 h 988"/>
                <a:gd name="T12" fmla="*/ 186889 w 1084"/>
                <a:gd name="T13" fmla="*/ 537152 h 988"/>
                <a:gd name="T14" fmla="*/ 241418 w 1084"/>
                <a:gd name="T15" fmla="*/ 456196 h 988"/>
                <a:gd name="T16" fmla="*/ 284762 w 1084"/>
                <a:gd name="T17" fmla="*/ 444709 h 988"/>
                <a:gd name="T18" fmla="*/ 290820 w 1084"/>
                <a:gd name="T19" fmla="*/ 421188 h 988"/>
                <a:gd name="T20" fmla="*/ 391955 w 1084"/>
                <a:gd name="T21" fmla="*/ 375788 h 988"/>
                <a:gd name="T22" fmla="*/ 473515 w 1084"/>
                <a:gd name="T23" fmla="*/ 335857 h 988"/>
                <a:gd name="T24" fmla="*/ 505207 w 1084"/>
                <a:gd name="T25" fmla="*/ 220987 h 988"/>
                <a:gd name="T26" fmla="*/ 476777 w 1084"/>
                <a:gd name="T27" fmla="*/ 202389 h 988"/>
                <a:gd name="T28" fmla="*/ 475845 w 1084"/>
                <a:gd name="T29" fmla="*/ 179415 h 988"/>
                <a:gd name="T30" fmla="*/ 267051 w 1084"/>
                <a:gd name="T31" fmla="*/ 2188 h 988"/>
                <a:gd name="T32" fmla="*/ 220912 w 1084"/>
                <a:gd name="T33" fmla="*/ 0 h 988"/>
                <a:gd name="T34" fmla="*/ 192482 w 1084"/>
                <a:gd name="T35" fmla="*/ 307960 h 988"/>
                <a:gd name="T36" fmla="*/ 230699 w 1084"/>
                <a:gd name="T37" fmla="*/ 305772 h 988"/>
                <a:gd name="T38" fmla="*/ 227436 w 1084"/>
                <a:gd name="T39" fmla="*/ 350079 h 988"/>
                <a:gd name="T40" fmla="*/ 119777 w 1084"/>
                <a:gd name="T41" fmla="*/ 351720 h 988"/>
                <a:gd name="T42" fmla="*/ 108592 w 1084"/>
                <a:gd name="T43" fmla="*/ 328746 h 988"/>
                <a:gd name="T44" fmla="*/ 97406 w 1084"/>
                <a:gd name="T45" fmla="*/ 361019 h 988"/>
                <a:gd name="T46" fmla="*/ 54529 w 1084"/>
                <a:gd name="T47" fmla="*/ 371412 h 988"/>
                <a:gd name="T48" fmla="*/ 46140 w 1084"/>
                <a:gd name="T49" fmla="*/ 350079 h 988"/>
                <a:gd name="T50" fmla="*/ 35420 w 1084"/>
                <a:gd name="T51" fmla="*/ 388369 h 988"/>
                <a:gd name="T52" fmla="*/ 14448 w 1084"/>
                <a:gd name="T53" fmla="*/ 388916 h 988"/>
                <a:gd name="T54" fmla="*/ 0 w 1084"/>
                <a:gd name="T55" fmla="*/ 468777 h 988"/>
                <a:gd name="T56" fmla="*/ 0 w 1084"/>
                <a:gd name="T57" fmla="*/ 468777 h 9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7C917FB5-7634-C44F-B3B2-C830C7585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005" y="2286001"/>
              <a:ext cx="161859" cy="282248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D1EE644E-7753-B343-B12E-EB4BA41BC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6005" y="2286001"/>
              <a:ext cx="161859" cy="282248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  <a:gd name="T18" fmla="*/ 68 w 256"/>
                <a:gd name="T19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lnTo>
                    <a:pt x="68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A7ECC262-5501-4F4D-BE80-C52A73EED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03" y="3316206"/>
              <a:ext cx="310939" cy="197574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61AB0283-4F39-3F48-8239-96F5781481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84203" y="3316206"/>
              <a:ext cx="310939" cy="197574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w 498"/>
                <a:gd name="T43" fmla="*/ 67489 h 3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2FB91FA5-51E5-7B40-8BAE-35512EE2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965" y="3399116"/>
              <a:ext cx="125655" cy="153472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44BB43FE-EABD-6043-86CC-C5FF60F37F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5965" y="3399116"/>
              <a:ext cx="125655" cy="153472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w 197"/>
                <a:gd name="T13" fmla="*/ 57982 h 2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6CC2F9B8-48BD-A146-98B6-6013560D0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116" y="3482027"/>
              <a:ext cx="159730" cy="162292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6B166A35-B536-7C40-BA2E-6435CE229D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4116" y="3482027"/>
              <a:ext cx="159730" cy="162292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w 259"/>
                <a:gd name="T21" fmla="*/ 64787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D1789D36-9CD6-DC47-8F5A-67A0A3C1A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861" y="3393823"/>
              <a:ext cx="285383" cy="250495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6F09AD78-40D3-3E48-A0EC-8650BBC579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4861" y="3393823"/>
              <a:ext cx="285383" cy="250495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34079 w 449"/>
                <a:gd name="T41" fmla="*/ 225363 h 4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3B6E66E3-08FD-ED4A-9536-A0DA83744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904" y="3213891"/>
              <a:ext cx="349275" cy="262844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35EF5A8C-46E5-BA41-801E-B96276ABF5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6904" y="3213891"/>
              <a:ext cx="349275" cy="262844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203972 w 563"/>
                <a:gd name="T29" fmla="*/ 0 h 4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9FA47164-A862-304F-A610-1BA13930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9131" y="3367363"/>
              <a:ext cx="138432" cy="269899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07CC8449-C4C1-BB4B-9A88-B9C3519F7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9131" y="3367363"/>
              <a:ext cx="138432" cy="269899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89834 w 218"/>
                <a:gd name="T17" fmla="*/ 7095 h 4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AC4CCA9A-1141-164B-96C7-C726E28CC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394" y="3365599"/>
              <a:ext cx="80929" cy="231091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1352FA29-CA18-9446-94A2-21CEC0C7E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8394" y="3365599"/>
              <a:ext cx="80929" cy="231091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w 128"/>
                <a:gd name="T15" fmla="*/ 8775 h 3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B1C32A18-6109-6540-87C9-4CB942570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158" y="3321498"/>
              <a:ext cx="129912" cy="25578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6D851156-D2F4-7A4F-BA3C-122C0AEF5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0158" y="3321498"/>
              <a:ext cx="129912" cy="25578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9277 w 209"/>
                <a:gd name="T25" fmla="*/ 39478 h 4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B31670D4-AE0D-774C-989B-1DE0F1D1B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08" y="2852261"/>
              <a:ext cx="636788" cy="474528"/>
            </a:xfrm>
            <a:custGeom>
              <a:avLst/>
              <a:gdLst>
                <a:gd name="T0" fmla="*/ 0 w 1016"/>
                <a:gd name="T1" fmla="*/ 597 h 781"/>
                <a:gd name="T2" fmla="*/ 123 w 1016"/>
                <a:gd name="T3" fmla="*/ 781 h 781"/>
                <a:gd name="T4" fmla="*/ 206 w 1016"/>
                <a:gd name="T5" fmla="*/ 775 h 781"/>
                <a:gd name="T6" fmla="*/ 252 w 1016"/>
                <a:gd name="T7" fmla="*/ 662 h 781"/>
                <a:gd name="T8" fmla="*/ 375 w 1016"/>
                <a:gd name="T9" fmla="*/ 625 h 781"/>
                <a:gd name="T10" fmla="*/ 421 w 1016"/>
                <a:gd name="T11" fmla="*/ 691 h 781"/>
                <a:gd name="T12" fmla="*/ 482 w 1016"/>
                <a:gd name="T13" fmla="*/ 688 h 781"/>
                <a:gd name="T14" fmla="*/ 550 w 1016"/>
                <a:gd name="T15" fmla="*/ 712 h 781"/>
                <a:gd name="T16" fmla="*/ 658 w 1016"/>
                <a:gd name="T17" fmla="*/ 660 h 781"/>
                <a:gd name="T18" fmla="*/ 730 w 1016"/>
                <a:gd name="T19" fmla="*/ 701 h 781"/>
                <a:gd name="T20" fmla="*/ 849 w 1016"/>
                <a:gd name="T21" fmla="*/ 634 h 781"/>
                <a:gd name="T22" fmla="*/ 848 w 1016"/>
                <a:gd name="T23" fmla="*/ 579 h 781"/>
                <a:gd name="T24" fmla="*/ 1015 w 1016"/>
                <a:gd name="T25" fmla="*/ 387 h 781"/>
                <a:gd name="T26" fmla="*/ 1016 w 1016"/>
                <a:gd name="T27" fmla="*/ 236 h 781"/>
                <a:gd name="T28" fmla="*/ 971 w 1016"/>
                <a:gd name="T29" fmla="*/ 180 h 781"/>
                <a:gd name="T30" fmla="*/ 985 w 1016"/>
                <a:gd name="T31" fmla="*/ 0 h 781"/>
                <a:gd name="T32" fmla="*/ 906 w 1016"/>
                <a:gd name="T33" fmla="*/ 63 h 781"/>
                <a:gd name="T34" fmla="*/ 722 w 1016"/>
                <a:gd name="T35" fmla="*/ 31 h 781"/>
                <a:gd name="T36" fmla="*/ 239 w 1016"/>
                <a:gd name="T37" fmla="*/ 311 h 781"/>
                <a:gd name="T38" fmla="*/ 175 w 1016"/>
                <a:gd name="T39" fmla="*/ 524 h 781"/>
                <a:gd name="T40" fmla="*/ 0 w 1016"/>
                <a:gd name="T41" fmla="*/ 597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48D812B3-F345-A341-8E38-520899380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9508" y="2852261"/>
              <a:ext cx="636788" cy="474528"/>
            </a:xfrm>
            <a:custGeom>
              <a:avLst/>
              <a:gdLst>
                <a:gd name="T0" fmla="*/ 0 w 1016"/>
                <a:gd name="T1" fmla="*/ 326140 h 781"/>
                <a:gd name="T2" fmla="*/ 57551 w 1016"/>
                <a:gd name="T3" fmla="*/ 426659 h 781"/>
                <a:gd name="T4" fmla="*/ 96386 w 1016"/>
                <a:gd name="T5" fmla="*/ 423381 h 781"/>
                <a:gd name="T6" fmla="*/ 117909 w 1016"/>
                <a:gd name="T7" fmla="*/ 361649 h 781"/>
                <a:gd name="T8" fmla="*/ 175460 w 1016"/>
                <a:gd name="T9" fmla="*/ 341436 h 781"/>
                <a:gd name="T10" fmla="*/ 196983 w 1016"/>
                <a:gd name="T11" fmla="*/ 377492 h 781"/>
                <a:gd name="T12" fmla="*/ 225524 w 1016"/>
                <a:gd name="T13" fmla="*/ 375853 h 781"/>
                <a:gd name="T14" fmla="*/ 257341 w 1016"/>
                <a:gd name="T15" fmla="*/ 388964 h 781"/>
                <a:gd name="T16" fmla="*/ 307873 w 1016"/>
                <a:gd name="T17" fmla="*/ 360557 h 781"/>
                <a:gd name="T18" fmla="*/ 341562 w 1016"/>
                <a:gd name="T19" fmla="*/ 382955 h 781"/>
                <a:gd name="T20" fmla="*/ 397241 w 1016"/>
                <a:gd name="T21" fmla="*/ 346353 h 781"/>
                <a:gd name="T22" fmla="*/ 396773 w 1016"/>
                <a:gd name="T23" fmla="*/ 316307 h 781"/>
                <a:gd name="T24" fmla="*/ 474911 w 1016"/>
                <a:gd name="T25" fmla="*/ 211417 h 781"/>
                <a:gd name="T26" fmla="*/ 475379 w 1016"/>
                <a:gd name="T27" fmla="*/ 128926 h 781"/>
                <a:gd name="T28" fmla="*/ 454324 w 1016"/>
                <a:gd name="T29" fmla="*/ 98334 h 781"/>
                <a:gd name="T30" fmla="*/ 460874 w 1016"/>
                <a:gd name="T31" fmla="*/ 0 h 781"/>
                <a:gd name="T32" fmla="*/ 423911 w 1016"/>
                <a:gd name="T33" fmla="*/ 34417 h 781"/>
                <a:gd name="T34" fmla="*/ 337819 w 1016"/>
                <a:gd name="T35" fmla="*/ 16935 h 781"/>
                <a:gd name="T36" fmla="*/ 111826 w 1016"/>
                <a:gd name="T37" fmla="*/ 169899 h 781"/>
                <a:gd name="T38" fmla="*/ 81881 w 1016"/>
                <a:gd name="T39" fmla="*/ 286260 h 781"/>
                <a:gd name="T40" fmla="*/ 0 w 1016"/>
                <a:gd name="T41" fmla="*/ 326140 h 781"/>
                <a:gd name="T42" fmla="*/ 0 w 1016"/>
                <a:gd name="T43" fmla="*/ 326140 h 7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6B632CCD-7597-6840-A6BE-C1EA8746A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950" y="2453586"/>
              <a:ext cx="604841" cy="564496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97B82E7A-87C0-5F4D-BC86-39E2C0E12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7950" y="2453586"/>
              <a:ext cx="604841" cy="564496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  <a:gd name="T42" fmla="*/ 202 w 970"/>
                <a:gd name="T4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lnTo>
                    <a:pt x="20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2063695E-ADEB-5A40-AFB5-3E37433BF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178" y="3231531"/>
              <a:ext cx="496226" cy="419844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1D247152-CBD5-6943-A972-988936174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6178" y="3231531"/>
              <a:ext cx="496226" cy="419844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337931 w 793"/>
                <a:gd name="T55" fmla="*/ 4923 h 6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</a:path>
              </a:pathLst>
            </a:custGeom>
            <a:solidFill>
              <a:srgbClr val="00B05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ED6FF998-EE64-4F4A-AE34-30AEE062C1C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809" y="2852261"/>
              <a:ext cx="406777" cy="686214"/>
            </a:xfrm>
            <a:custGeom>
              <a:avLst/>
              <a:gdLst>
                <a:gd name="T0" fmla="*/ 1 w 650"/>
                <a:gd name="T1" fmla="*/ 634 h 1131"/>
                <a:gd name="T2" fmla="*/ 102 w 650"/>
                <a:gd name="T3" fmla="*/ 725 h 1131"/>
                <a:gd name="T4" fmla="*/ 117 w 650"/>
                <a:gd name="T5" fmla="*/ 906 h 1131"/>
                <a:gd name="T6" fmla="*/ 38 w 650"/>
                <a:gd name="T7" fmla="*/ 910 h 1131"/>
                <a:gd name="T8" fmla="*/ 128 w 650"/>
                <a:gd name="T9" fmla="*/ 1044 h 1131"/>
                <a:gd name="T10" fmla="*/ 76 w 650"/>
                <a:gd name="T11" fmla="*/ 1131 h 1131"/>
                <a:gd name="T12" fmla="*/ 314 w 650"/>
                <a:gd name="T13" fmla="*/ 1044 h 1131"/>
                <a:gd name="T14" fmla="*/ 406 w 650"/>
                <a:gd name="T15" fmla="*/ 982 h 1131"/>
                <a:gd name="T16" fmla="*/ 488 w 650"/>
                <a:gd name="T17" fmla="*/ 974 h 1131"/>
                <a:gd name="T18" fmla="*/ 579 w 650"/>
                <a:gd name="T19" fmla="*/ 859 h 1131"/>
                <a:gd name="T20" fmla="*/ 619 w 650"/>
                <a:gd name="T21" fmla="*/ 855 h 1131"/>
                <a:gd name="T22" fmla="*/ 538 w 650"/>
                <a:gd name="T23" fmla="*/ 693 h 1131"/>
                <a:gd name="T24" fmla="*/ 586 w 650"/>
                <a:gd name="T25" fmla="*/ 524 h 1131"/>
                <a:gd name="T26" fmla="*/ 650 w 650"/>
                <a:gd name="T27" fmla="*/ 506 h 1131"/>
                <a:gd name="T28" fmla="*/ 624 w 650"/>
                <a:gd name="T29" fmla="*/ 274 h 1131"/>
                <a:gd name="T30" fmla="*/ 137 w 650"/>
                <a:gd name="T31" fmla="*/ 0 h 1131"/>
                <a:gd name="T32" fmla="*/ 123 w 650"/>
                <a:gd name="T33" fmla="*/ 180 h 1131"/>
                <a:gd name="T34" fmla="*/ 168 w 650"/>
                <a:gd name="T35" fmla="*/ 236 h 1131"/>
                <a:gd name="T36" fmla="*/ 167 w 650"/>
                <a:gd name="T37" fmla="*/ 387 h 1131"/>
                <a:gd name="T38" fmla="*/ 0 w 650"/>
                <a:gd name="T39" fmla="*/ 579 h 1131"/>
                <a:gd name="T40" fmla="*/ 1 w 650"/>
                <a:gd name="T41" fmla="*/ 621 h 1131"/>
                <a:gd name="T42" fmla="*/ 1 w 650"/>
                <a:gd name="T43" fmla="*/ 634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BD7A4C27-AB73-1E4C-B17E-5E926ED299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59809" y="2852261"/>
              <a:ext cx="406777" cy="686214"/>
            </a:xfrm>
            <a:custGeom>
              <a:avLst/>
              <a:gdLst>
                <a:gd name="T0" fmla="*/ 467 w 650"/>
                <a:gd name="T1" fmla="*/ 345878 h 1131"/>
                <a:gd name="T2" fmla="*/ 47684 w 650"/>
                <a:gd name="T3" fmla="*/ 395522 h 1131"/>
                <a:gd name="T4" fmla="*/ 54697 w 650"/>
                <a:gd name="T5" fmla="*/ 494267 h 1131"/>
                <a:gd name="T6" fmla="*/ 17765 w 650"/>
                <a:gd name="T7" fmla="*/ 496449 h 1131"/>
                <a:gd name="T8" fmla="*/ 59839 w 650"/>
                <a:gd name="T9" fmla="*/ 569552 h 1131"/>
                <a:gd name="T10" fmla="*/ 35529 w 650"/>
                <a:gd name="T11" fmla="*/ 617015 h 1131"/>
                <a:gd name="T12" fmla="*/ 146793 w 650"/>
                <a:gd name="T13" fmla="*/ 569552 h 1131"/>
                <a:gd name="T14" fmla="*/ 189802 w 650"/>
                <a:gd name="T15" fmla="*/ 535728 h 1131"/>
                <a:gd name="T16" fmla="*/ 228136 w 650"/>
                <a:gd name="T17" fmla="*/ 531364 h 1131"/>
                <a:gd name="T18" fmla="*/ 270678 w 650"/>
                <a:gd name="T19" fmla="*/ 468626 h 1131"/>
                <a:gd name="T20" fmla="*/ 289378 w 650"/>
                <a:gd name="T21" fmla="*/ 466444 h 1131"/>
                <a:gd name="T22" fmla="*/ 251511 w 650"/>
                <a:gd name="T23" fmla="*/ 378065 h 1131"/>
                <a:gd name="T24" fmla="*/ 273950 w 650"/>
                <a:gd name="T25" fmla="*/ 285867 h 1131"/>
                <a:gd name="T26" fmla="*/ 303870 w 650"/>
                <a:gd name="T27" fmla="*/ 276047 h 1131"/>
                <a:gd name="T28" fmla="*/ 291715 w 650"/>
                <a:gd name="T29" fmla="*/ 149480 h 1131"/>
                <a:gd name="T30" fmla="*/ 64046 w 650"/>
                <a:gd name="T31" fmla="*/ 0 h 1131"/>
                <a:gd name="T32" fmla="*/ 57502 w 650"/>
                <a:gd name="T33" fmla="*/ 98199 h 1131"/>
                <a:gd name="T34" fmla="*/ 78539 w 650"/>
                <a:gd name="T35" fmla="*/ 128749 h 1131"/>
                <a:gd name="T36" fmla="*/ 78071 w 650"/>
                <a:gd name="T37" fmla="*/ 211127 h 1131"/>
                <a:gd name="T38" fmla="*/ 0 w 650"/>
                <a:gd name="T39" fmla="*/ 315872 h 1131"/>
                <a:gd name="T40" fmla="*/ 467 w 650"/>
                <a:gd name="T41" fmla="*/ 338785 h 1131"/>
                <a:gd name="T42" fmla="*/ 467 w 650"/>
                <a:gd name="T43" fmla="*/ 345878 h 1131"/>
                <a:gd name="T44" fmla="*/ 467 w 650"/>
                <a:gd name="T45" fmla="*/ 345878 h 11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50"/>
                <a:gd name="T70" fmla="*/ 0 h 1131"/>
                <a:gd name="T71" fmla="*/ 650 w 650"/>
                <a:gd name="T72" fmla="*/ 1131 h 11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nl-NL" altLang="nl-NL"/>
                <a:t> </a:t>
              </a: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70F6A97F-096E-A044-8109-ACFF924B39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975" y="2504743"/>
              <a:ext cx="451501" cy="398676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2C1CAB0F-E2F5-0E48-B464-A07D44C47D1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2975" y="2504743"/>
              <a:ext cx="451501" cy="398676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  <a:gd name="T30" fmla="*/ 19 w 726"/>
                <a:gd name="T31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lnTo>
                    <a:pt x="19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3999FA60-E598-7647-BB2A-E18DCBFD6D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07" y="3236824"/>
              <a:ext cx="304551" cy="485113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91B39038-DBB7-FC45-9EE1-6121B6320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4707" y="3236824"/>
              <a:ext cx="304551" cy="485113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w 487"/>
                <a:gd name="T41" fmla="*/ 340233 h 8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5112A6D6-D070-4243-B1F8-C64AC518F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06" y="2873430"/>
              <a:ext cx="641045" cy="776182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FC70E3C9-5B2C-A74E-B629-CE36F3DDD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6306" y="2873430"/>
              <a:ext cx="641045" cy="776182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  <a:gd name="T68" fmla="*/ 850 w 1026"/>
                <a:gd name="T69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lnTo>
                    <a:pt x="85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11C89473-9FC1-4240-AD8B-001EF6FB2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015" y="3370892"/>
              <a:ext cx="526041" cy="310472"/>
            </a:xfrm>
            <a:custGeom>
              <a:avLst/>
              <a:gdLst>
                <a:gd name="T0" fmla="*/ 34 w 838"/>
                <a:gd name="T1" fmla="*/ 274 h 513"/>
                <a:gd name="T2" fmla="*/ 0 w 838"/>
                <a:gd name="T3" fmla="*/ 351 h 513"/>
                <a:gd name="T4" fmla="*/ 73 w 838"/>
                <a:gd name="T5" fmla="*/ 495 h 513"/>
                <a:gd name="T6" fmla="*/ 144 w 838"/>
                <a:gd name="T7" fmla="*/ 454 h 513"/>
                <a:gd name="T8" fmla="*/ 262 w 838"/>
                <a:gd name="T9" fmla="*/ 513 h 513"/>
                <a:gd name="T10" fmla="*/ 287 w 838"/>
                <a:gd name="T11" fmla="*/ 414 h 513"/>
                <a:gd name="T12" fmla="*/ 355 w 838"/>
                <a:gd name="T13" fmla="*/ 380 h 513"/>
                <a:gd name="T14" fmla="*/ 510 w 838"/>
                <a:gd name="T15" fmla="*/ 429 h 513"/>
                <a:gd name="T16" fmla="*/ 615 w 838"/>
                <a:gd name="T17" fmla="*/ 362 h 513"/>
                <a:gd name="T18" fmla="*/ 686 w 838"/>
                <a:gd name="T19" fmla="*/ 369 h 513"/>
                <a:gd name="T20" fmla="*/ 741 w 838"/>
                <a:gd name="T21" fmla="*/ 342 h 513"/>
                <a:gd name="T22" fmla="*/ 838 w 838"/>
                <a:gd name="T23" fmla="*/ 356 h 513"/>
                <a:gd name="T24" fmla="*/ 788 w 838"/>
                <a:gd name="T25" fmla="*/ 256 h 513"/>
                <a:gd name="T26" fmla="*/ 715 w 838"/>
                <a:gd name="T27" fmla="*/ 215 h 513"/>
                <a:gd name="T28" fmla="*/ 706 w 838"/>
                <a:gd name="T29" fmla="*/ 178 h 513"/>
                <a:gd name="T30" fmla="*/ 616 w 838"/>
                <a:gd name="T31" fmla="*/ 110 h 513"/>
                <a:gd name="T32" fmla="*/ 558 w 838"/>
                <a:gd name="T33" fmla="*/ 0 h 513"/>
                <a:gd name="T34" fmla="*/ 521 w 838"/>
                <a:gd name="T35" fmla="*/ 8 h 513"/>
                <a:gd name="T36" fmla="*/ 430 w 838"/>
                <a:gd name="T37" fmla="*/ 123 h 513"/>
                <a:gd name="T38" fmla="*/ 348 w 838"/>
                <a:gd name="T39" fmla="*/ 131 h 513"/>
                <a:gd name="T40" fmla="*/ 262 w 838"/>
                <a:gd name="T41" fmla="*/ 188 h 513"/>
                <a:gd name="T42" fmla="*/ 34 w 838"/>
                <a:gd name="T43" fmla="*/ 27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2FF5651F-6AC8-454A-B46D-7A4388E76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6015" y="3370892"/>
              <a:ext cx="526041" cy="310472"/>
            </a:xfrm>
            <a:custGeom>
              <a:avLst/>
              <a:gdLst>
                <a:gd name="T0" fmla="*/ 15884 w 838"/>
                <a:gd name="T1" fmla="*/ 149585 h 513"/>
                <a:gd name="T2" fmla="*/ 0 w 838"/>
                <a:gd name="T3" fmla="*/ 191622 h 513"/>
                <a:gd name="T4" fmla="*/ 34103 w 838"/>
                <a:gd name="T5" fmla="*/ 270236 h 513"/>
                <a:gd name="T6" fmla="*/ 67272 w 838"/>
                <a:gd name="T7" fmla="*/ 247853 h 513"/>
                <a:gd name="T8" fmla="*/ 122398 w 838"/>
                <a:gd name="T9" fmla="*/ 280063 h 513"/>
                <a:gd name="T10" fmla="*/ 134078 w 838"/>
                <a:gd name="T11" fmla="*/ 226016 h 513"/>
                <a:gd name="T12" fmla="*/ 165845 w 838"/>
                <a:gd name="T13" fmla="*/ 207454 h 513"/>
                <a:gd name="T14" fmla="*/ 238256 w 838"/>
                <a:gd name="T15" fmla="*/ 234205 h 513"/>
                <a:gd name="T16" fmla="*/ 287309 w 838"/>
                <a:gd name="T17" fmla="*/ 197627 h 513"/>
                <a:gd name="T18" fmla="*/ 320478 w 838"/>
                <a:gd name="T19" fmla="*/ 201449 h 513"/>
                <a:gd name="T20" fmla="*/ 346173 w 838"/>
                <a:gd name="T21" fmla="*/ 186709 h 513"/>
                <a:gd name="T22" fmla="*/ 391488 w 838"/>
                <a:gd name="T23" fmla="*/ 194352 h 513"/>
                <a:gd name="T24" fmla="*/ 368130 w 838"/>
                <a:gd name="T25" fmla="*/ 139759 h 513"/>
                <a:gd name="T26" fmla="*/ 334026 w 838"/>
                <a:gd name="T27" fmla="*/ 117375 h 513"/>
                <a:gd name="T28" fmla="*/ 329822 w 838"/>
                <a:gd name="T29" fmla="*/ 97176 h 513"/>
                <a:gd name="T30" fmla="*/ 287776 w 838"/>
                <a:gd name="T31" fmla="*/ 60052 h 513"/>
                <a:gd name="T32" fmla="*/ 260681 w 838"/>
                <a:gd name="T33" fmla="*/ 0 h 513"/>
                <a:gd name="T34" fmla="*/ 243395 w 838"/>
                <a:gd name="T35" fmla="*/ 4367 h 513"/>
                <a:gd name="T36" fmla="*/ 200883 w 838"/>
                <a:gd name="T37" fmla="*/ 67150 h 513"/>
                <a:gd name="T38" fmla="*/ 162575 w 838"/>
                <a:gd name="T39" fmla="*/ 71517 h 513"/>
                <a:gd name="T40" fmla="*/ 122398 w 838"/>
                <a:gd name="T41" fmla="*/ 102635 h 513"/>
                <a:gd name="T42" fmla="*/ 15884 w 838"/>
                <a:gd name="T43" fmla="*/ 149585 h 513"/>
                <a:gd name="T44" fmla="*/ 15884 w 838"/>
                <a:gd name="T45" fmla="*/ 149585 h 5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1CD97CE6-0F28-FB44-A961-EF9C3C746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715" y="3053363"/>
              <a:ext cx="581414" cy="596248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E7BFE6B8-0B09-2647-81CC-0591F7CEB9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715" y="3053363"/>
              <a:ext cx="581414" cy="596248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  <a:gd name="T56" fmla="*/ 274 w 932"/>
                <a:gd name="T57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lnTo>
                    <a:pt x="274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B24522E-9678-EA40-84BC-36E2A27A41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13" y="3257993"/>
              <a:ext cx="76670" cy="82909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1CBF9A71-E0A7-014F-99F3-57FB212980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7913" y="3257993"/>
              <a:ext cx="76670" cy="82909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  <a:gd name="T10" fmla="*/ 68 w 122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lnTo>
                    <a:pt x="68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56" name="Freeform 249">
              <a:extLst>
                <a:ext uri="{FF2B5EF4-FFF2-40B4-BE49-F238E27FC236}">
                  <a16:creationId xmlns:a16="http://schemas.microsoft.com/office/drawing/2014/main" id="{D1540448-8C1E-2A4D-A91B-9C7386596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172" y="3718409"/>
              <a:ext cx="72411" cy="51159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7" name="Freeform 250">
              <a:extLst>
                <a:ext uri="{FF2B5EF4-FFF2-40B4-BE49-F238E27FC236}">
                  <a16:creationId xmlns:a16="http://schemas.microsoft.com/office/drawing/2014/main" id="{D89DCDE3-2FA3-9545-BA27-F001790EC03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85172" y="3718409"/>
              <a:ext cx="72411" cy="51159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8178 w 119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8" name="Freeform 251">
              <a:extLst>
                <a:ext uri="{FF2B5EF4-FFF2-40B4-BE49-F238E27FC236}">
                  <a16:creationId xmlns:a16="http://schemas.microsoft.com/office/drawing/2014/main" id="{410A1BD4-831D-5240-931D-3CCE00CB7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875" y="3721937"/>
              <a:ext cx="230010" cy="285776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59" name="Freeform 252">
              <a:extLst>
                <a:ext uri="{FF2B5EF4-FFF2-40B4-BE49-F238E27FC236}">
                  <a16:creationId xmlns:a16="http://schemas.microsoft.com/office/drawing/2014/main" id="{BF3F54E5-9B11-054E-88E2-D8D25C1C3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3875" y="3721937"/>
              <a:ext cx="230010" cy="285776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71462 w 372"/>
                <a:gd name="T27" fmla="*/ 0 h 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0" name="Freeform 253">
              <a:extLst>
                <a:ext uri="{FF2B5EF4-FFF2-40B4-BE49-F238E27FC236}">
                  <a16:creationId xmlns:a16="http://schemas.microsoft.com/office/drawing/2014/main" id="{AF78EF2E-FC57-CD41-ADBD-60FA3ABE2D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880" y="3644319"/>
              <a:ext cx="283252" cy="359866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1" name="Freeform 254">
              <a:extLst>
                <a:ext uri="{FF2B5EF4-FFF2-40B4-BE49-F238E27FC236}">
                  <a16:creationId xmlns:a16="http://schemas.microsoft.com/office/drawing/2014/main" id="{4B8D1483-3BC6-944A-9471-BC0B25F67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78880" y="3644319"/>
              <a:ext cx="283252" cy="359866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w 449"/>
                <a:gd name="T35" fmla="*/ 243826 h 5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2" name="Freeform 255">
              <a:extLst>
                <a:ext uri="{FF2B5EF4-FFF2-40B4-BE49-F238E27FC236}">
                  <a16:creationId xmlns:a16="http://schemas.microsoft.com/office/drawing/2014/main" id="{01B9A023-6BF5-FB42-8CC1-608CC6AB9D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268" y="4000656"/>
              <a:ext cx="44725" cy="45866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3" name="Freeform 256">
              <a:extLst>
                <a:ext uri="{FF2B5EF4-FFF2-40B4-BE49-F238E27FC236}">
                  <a16:creationId xmlns:a16="http://schemas.microsoft.com/office/drawing/2014/main" id="{6A8DB0B7-97A2-6E4E-9B88-E0729239FB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5268" y="4000656"/>
              <a:ext cx="44725" cy="45866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33556 w 74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64" name="Freeform 257">
              <a:extLst>
                <a:ext uri="{FF2B5EF4-FFF2-40B4-BE49-F238E27FC236}">
                  <a16:creationId xmlns:a16="http://schemas.microsoft.com/office/drawing/2014/main" id="{DC1AA8D8-2682-6B47-BCE3-462A5B4C5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956" y="3577285"/>
              <a:ext cx="770960" cy="760306"/>
            </a:xfrm>
            <a:custGeom>
              <a:avLst/>
              <a:gdLst>
                <a:gd name="T0" fmla="*/ 0 w 1238"/>
                <a:gd name="T1" fmla="*/ 774 h 1253"/>
                <a:gd name="T2" fmla="*/ 32 w 1238"/>
                <a:gd name="T3" fmla="*/ 697 h 1253"/>
                <a:gd name="T4" fmla="*/ 71 w 1238"/>
                <a:gd name="T5" fmla="*/ 660 h 1253"/>
                <a:gd name="T6" fmla="*/ 110 w 1238"/>
                <a:gd name="T7" fmla="*/ 656 h 1253"/>
                <a:gd name="T8" fmla="*/ 163 w 1238"/>
                <a:gd name="T9" fmla="*/ 663 h 1253"/>
                <a:gd name="T10" fmla="*/ 233 w 1238"/>
                <a:gd name="T11" fmla="*/ 619 h 1253"/>
                <a:gd name="T12" fmla="*/ 240 w 1238"/>
                <a:gd name="T13" fmla="*/ 507 h 1253"/>
                <a:gd name="T14" fmla="*/ 357 w 1238"/>
                <a:gd name="T15" fmla="*/ 388 h 1253"/>
                <a:gd name="T16" fmla="*/ 422 w 1238"/>
                <a:gd name="T17" fmla="*/ 74 h 1253"/>
                <a:gd name="T18" fmla="*/ 492 w 1238"/>
                <a:gd name="T19" fmla="*/ 38 h 1253"/>
                <a:gd name="T20" fmla="*/ 647 w 1238"/>
                <a:gd name="T21" fmla="*/ 87 h 1253"/>
                <a:gd name="T22" fmla="*/ 760 w 1238"/>
                <a:gd name="T23" fmla="*/ 14 h 1253"/>
                <a:gd name="T24" fmla="*/ 823 w 1238"/>
                <a:gd name="T25" fmla="*/ 27 h 1253"/>
                <a:gd name="T26" fmla="*/ 878 w 1238"/>
                <a:gd name="T27" fmla="*/ 0 h 1253"/>
                <a:gd name="T28" fmla="*/ 972 w 1238"/>
                <a:gd name="T29" fmla="*/ 20 h 1253"/>
                <a:gd name="T30" fmla="*/ 1036 w 1238"/>
                <a:gd name="T31" fmla="*/ 57 h 1253"/>
                <a:gd name="T32" fmla="*/ 1091 w 1238"/>
                <a:gd name="T33" fmla="*/ 55 h 1253"/>
                <a:gd name="T34" fmla="*/ 1121 w 1238"/>
                <a:gd name="T35" fmla="*/ 77 h 1253"/>
                <a:gd name="T36" fmla="*/ 1145 w 1238"/>
                <a:gd name="T37" fmla="*/ 51 h 1253"/>
                <a:gd name="T38" fmla="*/ 1207 w 1238"/>
                <a:gd name="T39" fmla="*/ 124 h 1253"/>
                <a:gd name="T40" fmla="*/ 1213 w 1238"/>
                <a:gd name="T41" fmla="*/ 184 h 1253"/>
                <a:gd name="T42" fmla="*/ 1238 w 1238"/>
                <a:gd name="T43" fmla="*/ 223 h 1253"/>
                <a:gd name="T44" fmla="*/ 1163 w 1238"/>
                <a:gd name="T45" fmla="*/ 292 h 1253"/>
                <a:gd name="T46" fmla="*/ 1132 w 1238"/>
                <a:gd name="T47" fmla="*/ 446 h 1253"/>
                <a:gd name="T48" fmla="*/ 1108 w 1238"/>
                <a:gd name="T49" fmla="*/ 504 h 1253"/>
                <a:gd name="T50" fmla="*/ 1111 w 1238"/>
                <a:gd name="T51" fmla="*/ 752 h 1253"/>
                <a:gd name="T52" fmla="*/ 1187 w 1238"/>
                <a:gd name="T53" fmla="*/ 831 h 1253"/>
                <a:gd name="T54" fmla="*/ 1190 w 1238"/>
                <a:gd name="T55" fmla="*/ 873 h 1253"/>
                <a:gd name="T56" fmla="*/ 1064 w 1238"/>
                <a:gd name="T57" fmla="*/ 894 h 1253"/>
                <a:gd name="T58" fmla="*/ 1030 w 1238"/>
                <a:gd name="T59" fmla="*/ 1009 h 1253"/>
                <a:gd name="T60" fmla="*/ 1085 w 1238"/>
                <a:gd name="T61" fmla="*/ 1020 h 1253"/>
                <a:gd name="T62" fmla="*/ 1053 w 1238"/>
                <a:gd name="T63" fmla="*/ 1132 h 1253"/>
                <a:gd name="T64" fmla="*/ 1126 w 1238"/>
                <a:gd name="T65" fmla="*/ 1169 h 1253"/>
                <a:gd name="T66" fmla="*/ 1153 w 1238"/>
                <a:gd name="T67" fmla="*/ 1141 h 1253"/>
                <a:gd name="T68" fmla="*/ 1159 w 1238"/>
                <a:gd name="T69" fmla="*/ 1252 h 1253"/>
                <a:gd name="T70" fmla="*/ 1100 w 1238"/>
                <a:gd name="T71" fmla="*/ 1253 h 1253"/>
                <a:gd name="T72" fmla="*/ 957 w 1238"/>
                <a:gd name="T73" fmla="*/ 1141 h 1253"/>
                <a:gd name="T74" fmla="*/ 959 w 1238"/>
                <a:gd name="T75" fmla="*/ 1169 h 1253"/>
                <a:gd name="T76" fmla="*/ 915 w 1238"/>
                <a:gd name="T77" fmla="*/ 1169 h 1253"/>
                <a:gd name="T78" fmla="*/ 828 w 1238"/>
                <a:gd name="T79" fmla="*/ 1106 h 1253"/>
                <a:gd name="T80" fmla="*/ 773 w 1238"/>
                <a:gd name="T81" fmla="*/ 1112 h 1253"/>
                <a:gd name="T82" fmla="*/ 770 w 1238"/>
                <a:gd name="T83" fmla="*/ 1082 h 1253"/>
                <a:gd name="T84" fmla="*/ 645 w 1238"/>
                <a:gd name="T85" fmla="*/ 1091 h 1253"/>
                <a:gd name="T86" fmla="*/ 587 w 1238"/>
                <a:gd name="T87" fmla="*/ 845 h 1253"/>
                <a:gd name="T88" fmla="*/ 558 w 1238"/>
                <a:gd name="T89" fmla="*/ 847 h 1253"/>
                <a:gd name="T90" fmla="*/ 543 w 1238"/>
                <a:gd name="T91" fmla="*/ 807 h 1253"/>
                <a:gd name="T92" fmla="*/ 486 w 1238"/>
                <a:gd name="T93" fmla="*/ 810 h 1253"/>
                <a:gd name="T94" fmla="*/ 479 w 1238"/>
                <a:gd name="T95" fmla="*/ 878 h 1253"/>
                <a:gd name="T96" fmla="*/ 336 w 1238"/>
                <a:gd name="T97" fmla="*/ 891 h 1253"/>
                <a:gd name="T98" fmla="*/ 334 w 1238"/>
                <a:gd name="T99" fmla="*/ 863 h 1253"/>
                <a:gd name="T100" fmla="*/ 307 w 1238"/>
                <a:gd name="T101" fmla="*/ 863 h 1253"/>
                <a:gd name="T102" fmla="*/ 270 w 1238"/>
                <a:gd name="T103" fmla="*/ 740 h 1253"/>
                <a:gd name="T104" fmla="*/ 0 w 1238"/>
                <a:gd name="T105" fmla="*/ 77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65" name="Freeform 258">
              <a:extLst>
                <a:ext uri="{FF2B5EF4-FFF2-40B4-BE49-F238E27FC236}">
                  <a16:creationId xmlns:a16="http://schemas.microsoft.com/office/drawing/2014/main" id="{875DAE86-B2FF-8249-ADF3-AFB45B4FD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2956" y="3577285"/>
              <a:ext cx="770960" cy="760306"/>
            </a:xfrm>
            <a:custGeom>
              <a:avLst/>
              <a:gdLst>
                <a:gd name="T0" fmla="*/ 0 w 1238"/>
                <a:gd name="T1" fmla="*/ 423039 h 1253"/>
                <a:gd name="T2" fmla="*/ 14890 w 1238"/>
                <a:gd name="T3" fmla="*/ 380954 h 1253"/>
                <a:gd name="T4" fmla="*/ 33037 w 1238"/>
                <a:gd name="T5" fmla="*/ 360731 h 1253"/>
                <a:gd name="T6" fmla="*/ 51184 w 1238"/>
                <a:gd name="T7" fmla="*/ 358545 h 1253"/>
                <a:gd name="T8" fmla="*/ 75845 w 1238"/>
                <a:gd name="T9" fmla="*/ 362371 h 1253"/>
                <a:gd name="T10" fmla="*/ 108416 w 1238"/>
                <a:gd name="T11" fmla="*/ 338322 h 1253"/>
                <a:gd name="T12" fmla="*/ 111673 w 1238"/>
                <a:gd name="T13" fmla="*/ 277107 h 1253"/>
                <a:gd name="T14" fmla="*/ 166114 w 1238"/>
                <a:gd name="T15" fmla="*/ 212066 h 1253"/>
                <a:gd name="T16" fmla="*/ 196359 w 1238"/>
                <a:gd name="T17" fmla="*/ 40446 h 1253"/>
                <a:gd name="T18" fmla="*/ 228930 w 1238"/>
                <a:gd name="T19" fmla="*/ 20769 h 1253"/>
                <a:gd name="T20" fmla="*/ 301053 w 1238"/>
                <a:gd name="T21" fmla="*/ 47551 h 1253"/>
                <a:gd name="T22" fmla="*/ 353632 w 1238"/>
                <a:gd name="T23" fmla="*/ 7652 h 1253"/>
                <a:gd name="T24" fmla="*/ 382946 w 1238"/>
                <a:gd name="T25" fmla="*/ 14757 h 1253"/>
                <a:gd name="T26" fmla="*/ 408538 w 1238"/>
                <a:gd name="T27" fmla="*/ 0 h 1253"/>
                <a:gd name="T28" fmla="*/ 452277 w 1238"/>
                <a:gd name="T29" fmla="*/ 10931 h 1253"/>
                <a:gd name="T30" fmla="*/ 482056 w 1238"/>
                <a:gd name="T31" fmla="*/ 31154 h 1253"/>
                <a:gd name="T32" fmla="*/ 507648 w 1238"/>
                <a:gd name="T33" fmla="*/ 30061 h 1253"/>
                <a:gd name="T34" fmla="*/ 521607 w 1238"/>
                <a:gd name="T35" fmla="*/ 42085 h 1253"/>
                <a:gd name="T36" fmla="*/ 532775 w 1238"/>
                <a:gd name="T37" fmla="*/ 27875 h 1253"/>
                <a:gd name="T38" fmla="*/ 561624 w 1238"/>
                <a:gd name="T39" fmla="*/ 67774 h 1253"/>
                <a:gd name="T40" fmla="*/ 564415 w 1238"/>
                <a:gd name="T41" fmla="*/ 100567 h 1253"/>
                <a:gd name="T42" fmla="*/ 576048 w 1238"/>
                <a:gd name="T43" fmla="*/ 121883 h 1253"/>
                <a:gd name="T44" fmla="*/ 541150 w 1238"/>
                <a:gd name="T45" fmla="*/ 159596 h 1253"/>
                <a:gd name="T46" fmla="*/ 526726 w 1238"/>
                <a:gd name="T47" fmla="*/ 243767 h 1253"/>
                <a:gd name="T48" fmla="*/ 515558 w 1238"/>
                <a:gd name="T49" fmla="*/ 275467 h 1253"/>
                <a:gd name="T50" fmla="*/ 516954 w 1238"/>
                <a:gd name="T51" fmla="*/ 411015 h 1253"/>
                <a:gd name="T52" fmla="*/ 552317 w 1238"/>
                <a:gd name="T53" fmla="*/ 454193 h 1253"/>
                <a:gd name="T54" fmla="*/ 553713 w 1238"/>
                <a:gd name="T55" fmla="*/ 477148 h 1253"/>
                <a:gd name="T56" fmla="*/ 495085 w 1238"/>
                <a:gd name="T57" fmla="*/ 488626 h 1253"/>
                <a:gd name="T58" fmla="*/ 479264 w 1238"/>
                <a:gd name="T59" fmla="*/ 551481 h 1253"/>
                <a:gd name="T60" fmla="*/ 504856 w 1238"/>
                <a:gd name="T61" fmla="*/ 557493 h 1253"/>
                <a:gd name="T62" fmla="*/ 489967 w 1238"/>
                <a:gd name="T63" fmla="*/ 618708 h 1253"/>
                <a:gd name="T64" fmla="*/ 523934 w 1238"/>
                <a:gd name="T65" fmla="*/ 638931 h 1253"/>
                <a:gd name="T66" fmla="*/ 536497 w 1238"/>
                <a:gd name="T67" fmla="*/ 623627 h 1253"/>
                <a:gd name="T68" fmla="*/ 539289 w 1238"/>
                <a:gd name="T69" fmla="*/ 684295 h 1253"/>
                <a:gd name="T70" fmla="*/ 511836 w 1238"/>
                <a:gd name="T71" fmla="*/ 684842 h 1253"/>
                <a:gd name="T72" fmla="*/ 445297 w 1238"/>
                <a:gd name="T73" fmla="*/ 623627 h 1253"/>
                <a:gd name="T74" fmla="*/ 446228 w 1238"/>
                <a:gd name="T75" fmla="*/ 638931 h 1253"/>
                <a:gd name="T76" fmla="*/ 425754 w 1238"/>
                <a:gd name="T77" fmla="*/ 638931 h 1253"/>
                <a:gd name="T78" fmla="*/ 385273 w 1238"/>
                <a:gd name="T79" fmla="*/ 604497 h 1253"/>
                <a:gd name="T80" fmla="*/ 359681 w 1238"/>
                <a:gd name="T81" fmla="*/ 607777 h 1253"/>
                <a:gd name="T82" fmla="*/ 358285 w 1238"/>
                <a:gd name="T83" fmla="*/ 591380 h 1253"/>
                <a:gd name="T84" fmla="*/ 300122 w 1238"/>
                <a:gd name="T85" fmla="*/ 596299 h 1253"/>
                <a:gd name="T86" fmla="*/ 273134 w 1238"/>
                <a:gd name="T87" fmla="*/ 461845 h 1253"/>
                <a:gd name="T88" fmla="*/ 259640 w 1238"/>
                <a:gd name="T89" fmla="*/ 462938 h 1253"/>
                <a:gd name="T90" fmla="*/ 252661 w 1238"/>
                <a:gd name="T91" fmla="*/ 441075 h 1253"/>
                <a:gd name="T92" fmla="*/ 226138 w 1238"/>
                <a:gd name="T93" fmla="*/ 442715 h 1253"/>
                <a:gd name="T94" fmla="*/ 222881 w 1238"/>
                <a:gd name="T95" fmla="*/ 479881 h 1253"/>
                <a:gd name="T96" fmla="*/ 156343 w 1238"/>
                <a:gd name="T97" fmla="*/ 486987 h 1253"/>
                <a:gd name="T98" fmla="*/ 155412 w 1238"/>
                <a:gd name="T99" fmla="*/ 471683 h 1253"/>
                <a:gd name="T100" fmla="*/ 142849 w 1238"/>
                <a:gd name="T101" fmla="*/ 471683 h 1253"/>
                <a:gd name="T102" fmla="*/ 125632 w 1238"/>
                <a:gd name="T103" fmla="*/ 404456 h 1253"/>
                <a:gd name="T104" fmla="*/ 0 w 1238"/>
                <a:gd name="T105" fmla="*/ 423039 h 1253"/>
                <a:gd name="T106" fmla="*/ 0 w 1238"/>
                <a:gd name="T107" fmla="*/ 423039 h 12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38"/>
                <a:gd name="T163" fmla="*/ 0 h 1253"/>
                <a:gd name="T164" fmla="*/ 1238 w 1238"/>
                <a:gd name="T165" fmla="*/ 1253 h 12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nl-NL" altLang="nl-NL"/>
                <a:t>      </a:t>
              </a:r>
            </a:p>
          </p:txBody>
        </p:sp>
        <p:sp>
          <p:nvSpPr>
            <p:cNvPr id="66" name="Freeform 269">
              <a:extLst>
                <a:ext uri="{FF2B5EF4-FFF2-40B4-BE49-F238E27FC236}">
                  <a16:creationId xmlns:a16="http://schemas.microsoft.com/office/drawing/2014/main" id="{42FC059F-A602-084F-9652-DF300A1B7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177" y="4027118"/>
              <a:ext cx="496225" cy="520394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67" name="Freeform 270">
              <a:extLst>
                <a:ext uri="{FF2B5EF4-FFF2-40B4-BE49-F238E27FC236}">
                  <a16:creationId xmlns:a16="http://schemas.microsoft.com/office/drawing/2014/main" id="{F977FF8A-F904-A14D-9919-C9FAB5E34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177" y="4027118"/>
              <a:ext cx="496225" cy="520394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  <a:gd name="T62" fmla="*/ 19 w 796"/>
                <a:gd name="T63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lnTo>
                    <a:pt x="19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68" name="Freeform 271">
              <a:extLst>
                <a:ext uri="{FF2B5EF4-FFF2-40B4-BE49-F238E27FC236}">
                  <a16:creationId xmlns:a16="http://schemas.microsoft.com/office/drawing/2014/main" id="{CE01AD6C-D92A-614A-B76F-75D961AA79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825" y="4106500"/>
              <a:ext cx="485576" cy="423372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69" name="Freeform 272">
              <a:extLst>
                <a:ext uri="{FF2B5EF4-FFF2-40B4-BE49-F238E27FC236}">
                  <a16:creationId xmlns:a16="http://schemas.microsoft.com/office/drawing/2014/main" id="{C12B3418-2FFE-0F40-8FF4-341F644E9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4825" y="4106500"/>
              <a:ext cx="485576" cy="423372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  <a:gd name="T64" fmla="*/ 775 w 775"/>
                <a:gd name="T65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lnTo>
                    <a:pt x="775" y="20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0" name="Freeform 275">
              <a:extLst>
                <a:ext uri="{FF2B5EF4-FFF2-40B4-BE49-F238E27FC236}">
                  <a16:creationId xmlns:a16="http://schemas.microsoft.com/office/drawing/2014/main" id="{6DF575EF-CC3A-4240-B380-E964B238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177" y="4492827"/>
              <a:ext cx="376960" cy="518631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1" name="Freeform 276">
              <a:extLst>
                <a:ext uri="{FF2B5EF4-FFF2-40B4-BE49-F238E27FC236}">
                  <a16:creationId xmlns:a16="http://schemas.microsoft.com/office/drawing/2014/main" id="{2112985C-4367-C745-8B5E-3F0483552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0177" y="4492827"/>
              <a:ext cx="376960" cy="518631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  <a:gd name="T32" fmla="*/ 606 w 606"/>
                <a:gd name="T33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lnTo>
                    <a:pt x="606" y="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2" name="Freeform 279">
              <a:extLst>
                <a:ext uri="{FF2B5EF4-FFF2-40B4-BE49-F238E27FC236}">
                  <a16:creationId xmlns:a16="http://schemas.microsoft.com/office/drawing/2014/main" id="{CAF4032F-7A3B-7A4F-B988-AA0EF0868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56" y="4429322"/>
              <a:ext cx="304551" cy="285776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3" name="Freeform 280">
              <a:extLst>
                <a:ext uri="{FF2B5EF4-FFF2-40B4-BE49-F238E27FC236}">
                  <a16:creationId xmlns:a16="http://schemas.microsoft.com/office/drawing/2014/main" id="{A9020CA7-75A1-3F41-94AD-0BDA8C15B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256" y="4429322"/>
              <a:ext cx="304551" cy="285776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  <a:gd name="T26" fmla="*/ 0 w 488"/>
                <a:gd name="T27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lnTo>
                    <a:pt x="0" y="16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4" name="Freeform 281">
              <a:extLst>
                <a:ext uri="{FF2B5EF4-FFF2-40B4-BE49-F238E27FC236}">
                  <a16:creationId xmlns:a16="http://schemas.microsoft.com/office/drawing/2014/main" id="{CA77BC62-61C3-7247-8D1D-363C9BC25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635" y="4505176"/>
              <a:ext cx="370571" cy="409259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5" name="Freeform 282">
              <a:extLst>
                <a:ext uri="{FF2B5EF4-FFF2-40B4-BE49-F238E27FC236}">
                  <a16:creationId xmlns:a16="http://schemas.microsoft.com/office/drawing/2014/main" id="{62D0A508-4EBA-A745-80FF-21AAF10DD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635" y="4505176"/>
              <a:ext cx="370571" cy="409259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  <a:gd name="T34" fmla="*/ 0 w 592"/>
                <a:gd name="T35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lnTo>
                    <a:pt x="0" y="61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6" name="Freeform 283">
              <a:extLst>
                <a:ext uri="{FF2B5EF4-FFF2-40B4-BE49-F238E27FC236}">
                  <a16:creationId xmlns:a16="http://schemas.microsoft.com/office/drawing/2014/main" id="{1519E836-C5E4-1C4C-9C57-ECB1095C4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760" y="4685108"/>
              <a:ext cx="613361" cy="583901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77" name="Freeform 284">
              <a:extLst>
                <a:ext uri="{FF2B5EF4-FFF2-40B4-BE49-F238E27FC236}">
                  <a16:creationId xmlns:a16="http://schemas.microsoft.com/office/drawing/2014/main" id="{FCE9ADF8-A8AA-C64E-83A9-91AA4E847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760" y="4685108"/>
              <a:ext cx="613361" cy="583901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  <a:gd name="T62" fmla="*/ 0 w 980"/>
                <a:gd name="T63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lnTo>
                    <a:pt x="0" y="49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grpSp>
          <p:nvGrpSpPr>
            <p:cNvPr id="78" name="Groep 77">
              <a:extLst>
                <a:ext uri="{FF2B5EF4-FFF2-40B4-BE49-F238E27FC236}">
                  <a16:creationId xmlns:a16="http://schemas.microsoft.com/office/drawing/2014/main" id="{955E4AF9-A41E-7147-89A9-5D10480350C3}"/>
                </a:ext>
              </a:extLst>
            </p:cNvPr>
            <p:cNvGrpSpPr/>
            <p:nvPr/>
          </p:nvGrpSpPr>
          <p:grpSpPr>
            <a:xfrm>
              <a:off x="2883721" y="3280925"/>
              <a:ext cx="988191" cy="1783453"/>
              <a:chOff x="2883721" y="3280925"/>
              <a:chExt cx="988191" cy="1783453"/>
            </a:xfrm>
          </p:grpSpPr>
          <p:sp>
            <p:nvSpPr>
              <p:cNvPr id="79" name="Freeform 247">
                <a:extLst>
                  <a:ext uri="{FF2B5EF4-FFF2-40B4-BE49-F238E27FC236}">
                    <a16:creationId xmlns:a16="http://schemas.microsoft.com/office/drawing/2014/main" id="{31C39E27-C4E1-F14A-A0F5-B136BDB059E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67265" y="3280925"/>
                <a:ext cx="404647" cy="559205"/>
              </a:xfrm>
              <a:custGeom>
                <a:avLst/>
                <a:gdLst>
                  <a:gd name="T0" fmla="*/ 138 w 646"/>
                  <a:gd name="T1" fmla="*/ 74 h 920"/>
                  <a:gd name="T2" fmla="*/ 159 w 646"/>
                  <a:gd name="T3" fmla="*/ 114 h 920"/>
                  <a:gd name="T4" fmla="*/ 294 w 646"/>
                  <a:gd name="T5" fmla="*/ 105 h 920"/>
                  <a:gd name="T6" fmla="*/ 435 w 646"/>
                  <a:gd name="T7" fmla="*/ 90 h 920"/>
                  <a:gd name="T8" fmla="*/ 531 w 646"/>
                  <a:gd name="T9" fmla="*/ 57 h 920"/>
                  <a:gd name="T10" fmla="*/ 607 w 646"/>
                  <a:gd name="T11" fmla="*/ 0 h 920"/>
                  <a:gd name="T12" fmla="*/ 646 w 646"/>
                  <a:gd name="T13" fmla="*/ 82 h 920"/>
                  <a:gd name="T14" fmla="*/ 447 w 646"/>
                  <a:gd name="T15" fmla="*/ 538 h 920"/>
                  <a:gd name="T16" fmla="*/ 39 w 646"/>
                  <a:gd name="T17" fmla="*/ 920 h 920"/>
                  <a:gd name="T18" fmla="*/ 0 w 646"/>
                  <a:gd name="T19" fmla="*/ 839 h 920"/>
                  <a:gd name="T20" fmla="*/ 31 w 646"/>
                  <a:gd name="T21" fmla="*/ 569 h 920"/>
                  <a:gd name="T22" fmla="*/ 303 w 646"/>
                  <a:gd name="T23" fmla="*/ 452 h 920"/>
                  <a:gd name="T24" fmla="*/ 445 w 646"/>
                  <a:gd name="T25" fmla="*/ 260 h 920"/>
                  <a:gd name="T26" fmla="*/ 263 w 646"/>
                  <a:gd name="T27" fmla="*/ 260 h 920"/>
                  <a:gd name="T28" fmla="*/ 164 w 646"/>
                  <a:gd name="T29" fmla="*/ 213 h 920"/>
                  <a:gd name="T30" fmla="*/ 99 w 646"/>
                  <a:gd name="T31" fmla="*/ 119 h 920"/>
                  <a:gd name="T32" fmla="*/ 138 w 646"/>
                  <a:gd name="T33" fmla="*/ 74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6" h="920">
                    <a:moveTo>
                      <a:pt x="138" y="74"/>
                    </a:moveTo>
                    <a:lnTo>
                      <a:pt x="159" y="114"/>
                    </a:lnTo>
                    <a:lnTo>
                      <a:pt x="294" y="105"/>
                    </a:lnTo>
                    <a:lnTo>
                      <a:pt x="435" y="90"/>
                    </a:lnTo>
                    <a:lnTo>
                      <a:pt x="531" y="57"/>
                    </a:lnTo>
                    <a:lnTo>
                      <a:pt x="607" y="0"/>
                    </a:lnTo>
                    <a:lnTo>
                      <a:pt x="646" y="82"/>
                    </a:lnTo>
                    <a:lnTo>
                      <a:pt x="447" y="538"/>
                    </a:lnTo>
                    <a:lnTo>
                      <a:pt x="39" y="920"/>
                    </a:lnTo>
                    <a:lnTo>
                      <a:pt x="0" y="839"/>
                    </a:lnTo>
                    <a:lnTo>
                      <a:pt x="31" y="569"/>
                    </a:lnTo>
                    <a:lnTo>
                      <a:pt x="303" y="452"/>
                    </a:lnTo>
                    <a:lnTo>
                      <a:pt x="445" y="260"/>
                    </a:lnTo>
                    <a:lnTo>
                      <a:pt x="263" y="260"/>
                    </a:lnTo>
                    <a:lnTo>
                      <a:pt x="164" y="213"/>
                    </a:lnTo>
                    <a:lnTo>
                      <a:pt x="99" y="119"/>
                    </a:lnTo>
                    <a:lnTo>
                      <a:pt x="138" y="74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0" name="Freeform 248">
                <a:extLst>
                  <a:ext uri="{FF2B5EF4-FFF2-40B4-BE49-F238E27FC236}">
                    <a16:creationId xmlns:a16="http://schemas.microsoft.com/office/drawing/2014/main" id="{AE6DBA7D-C98A-AB45-88D3-49AFCCCDB75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467265" y="3280925"/>
                <a:ext cx="404647" cy="559205"/>
              </a:xfrm>
              <a:custGeom>
                <a:avLst/>
                <a:gdLst>
                  <a:gd name="T0" fmla="*/ 138 w 646"/>
                  <a:gd name="T1" fmla="*/ 74 h 920"/>
                  <a:gd name="T2" fmla="*/ 159 w 646"/>
                  <a:gd name="T3" fmla="*/ 114 h 920"/>
                  <a:gd name="T4" fmla="*/ 294 w 646"/>
                  <a:gd name="T5" fmla="*/ 105 h 920"/>
                  <a:gd name="T6" fmla="*/ 435 w 646"/>
                  <a:gd name="T7" fmla="*/ 90 h 920"/>
                  <a:gd name="T8" fmla="*/ 531 w 646"/>
                  <a:gd name="T9" fmla="*/ 57 h 920"/>
                  <a:gd name="T10" fmla="*/ 607 w 646"/>
                  <a:gd name="T11" fmla="*/ 0 h 920"/>
                  <a:gd name="T12" fmla="*/ 646 w 646"/>
                  <a:gd name="T13" fmla="*/ 82 h 920"/>
                  <a:gd name="T14" fmla="*/ 447 w 646"/>
                  <a:gd name="T15" fmla="*/ 538 h 920"/>
                  <a:gd name="T16" fmla="*/ 39 w 646"/>
                  <a:gd name="T17" fmla="*/ 920 h 920"/>
                  <a:gd name="T18" fmla="*/ 0 w 646"/>
                  <a:gd name="T19" fmla="*/ 839 h 920"/>
                  <a:gd name="T20" fmla="*/ 31 w 646"/>
                  <a:gd name="T21" fmla="*/ 569 h 920"/>
                  <a:gd name="T22" fmla="*/ 303 w 646"/>
                  <a:gd name="T23" fmla="*/ 452 h 920"/>
                  <a:gd name="T24" fmla="*/ 445 w 646"/>
                  <a:gd name="T25" fmla="*/ 260 h 920"/>
                  <a:gd name="T26" fmla="*/ 263 w 646"/>
                  <a:gd name="T27" fmla="*/ 260 h 920"/>
                  <a:gd name="T28" fmla="*/ 164 w 646"/>
                  <a:gd name="T29" fmla="*/ 213 h 920"/>
                  <a:gd name="T30" fmla="*/ 99 w 646"/>
                  <a:gd name="T31" fmla="*/ 119 h 920"/>
                  <a:gd name="T32" fmla="*/ 138 w 646"/>
                  <a:gd name="T33" fmla="*/ 74 h 920"/>
                  <a:gd name="T34" fmla="*/ 138 w 646"/>
                  <a:gd name="T35" fmla="*/ 74 h 9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46" h="920">
                    <a:moveTo>
                      <a:pt x="138" y="74"/>
                    </a:moveTo>
                    <a:lnTo>
                      <a:pt x="159" y="114"/>
                    </a:lnTo>
                    <a:lnTo>
                      <a:pt x="294" y="105"/>
                    </a:lnTo>
                    <a:lnTo>
                      <a:pt x="435" y="90"/>
                    </a:lnTo>
                    <a:lnTo>
                      <a:pt x="531" y="57"/>
                    </a:lnTo>
                    <a:lnTo>
                      <a:pt x="607" y="0"/>
                    </a:lnTo>
                    <a:lnTo>
                      <a:pt x="646" y="82"/>
                    </a:lnTo>
                    <a:lnTo>
                      <a:pt x="447" y="538"/>
                    </a:lnTo>
                    <a:lnTo>
                      <a:pt x="39" y="920"/>
                    </a:lnTo>
                    <a:lnTo>
                      <a:pt x="0" y="839"/>
                    </a:lnTo>
                    <a:lnTo>
                      <a:pt x="31" y="569"/>
                    </a:lnTo>
                    <a:lnTo>
                      <a:pt x="303" y="452"/>
                    </a:lnTo>
                    <a:lnTo>
                      <a:pt x="445" y="260"/>
                    </a:lnTo>
                    <a:lnTo>
                      <a:pt x="263" y="260"/>
                    </a:lnTo>
                    <a:lnTo>
                      <a:pt x="164" y="213"/>
                    </a:lnTo>
                    <a:lnTo>
                      <a:pt x="99" y="119"/>
                    </a:lnTo>
                    <a:lnTo>
                      <a:pt x="138" y="74"/>
                    </a:lnTo>
                    <a:lnTo>
                      <a:pt x="138" y="74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1" name="Freeform 259">
                <a:extLst>
                  <a:ext uri="{FF2B5EF4-FFF2-40B4-BE49-F238E27FC236}">
                    <a16:creationId xmlns:a16="http://schemas.microsoft.com/office/drawing/2014/main" id="{99634F0B-4844-EA43-A8DE-7E8C0A1A11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152" y="3610803"/>
                <a:ext cx="215102" cy="229327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2" name="Freeform 260">
                <a:extLst>
                  <a:ext uri="{FF2B5EF4-FFF2-40B4-BE49-F238E27FC236}">
                    <a16:creationId xmlns:a16="http://schemas.microsoft.com/office/drawing/2014/main" id="{75F1D1A2-A19B-B142-B451-4ADEFCEDA44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22152" y="3610803"/>
                <a:ext cx="215102" cy="229327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  <a:gd name="T24" fmla="*/ 291 w 341"/>
                  <a:gd name="T2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lnTo>
                      <a:pt x="291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3" name="Freeform 261">
                <a:extLst>
                  <a:ext uri="{FF2B5EF4-FFF2-40B4-BE49-F238E27FC236}">
                    <a16:creationId xmlns:a16="http://schemas.microsoft.com/office/drawing/2014/main" id="{20C0E8C5-D826-7549-884F-BAB7F67B05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81882" y="3593162"/>
                <a:ext cx="315199" cy="37927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4" name="Freeform 262">
                <a:extLst>
                  <a:ext uri="{FF2B5EF4-FFF2-40B4-BE49-F238E27FC236}">
                    <a16:creationId xmlns:a16="http://schemas.microsoft.com/office/drawing/2014/main" id="{930453F3-3BE7-C445-9958-734A4C94DD2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81882" y="3593162"/>
                <a:ext cx="315199" cy="37927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  <a:gd name="T38" fmla="*/ 0 w 502"/>
                  <a:gd name="T39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lnTo>
                      <a:pt x="0" y="36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5" name="Freeform 263">
                <a:extLst>
                  <a:ext uri="{FF2B5EF4-FFF2-40B4-BE49-F238E27FC236}">
                    <a16:creationId xmlns:a16="http://schemas.microsoft.com/office/drawing/2014/main" id="{8688587B-842A-124E-83FA-5BB6E80CA9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9374" y="3817195"/>
                <a:ext cx="445112" cy="449833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6" name="Freeform 264">
                <a:extLst>
                  <a:ext uri="{FF2B5EF4-FFF2-40B4-BE49-F238E27FC236}">
                    <a16:creationId xmlns:a16="http://schemas.microsoft.com/office/drawing/2014/main" id="{FAE3479D-D871-D847-B9CF-9F281592C1D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9374" y="3817195"/>
                <a:ext cx="445112" cy="449833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  <a:gd name="T46" fmla="*/ 118 w 717"/>
                  <a:gd name="T47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lnTo>
                      <a:pt x="118" y="2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7" name="Freeform 265">
                <a:extLst>
                  <a:ext uri="{FF2B5EF4-FFF2-40B4-BE49-F238E27FC236}">
                    <a16:creationId xmlns:a16="http://schemas.microsoft.com/office/drawing/2014/main" id="{8BBC03FD-204A-2948-9DAE-24BA9592D0C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5115" y="3898342"/>
                <a:ext cx="76670" cy="11113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8" name="Freeform 266">
                <a:extLst>
                  <a:ext uri="{FF2B5EF4-FFF2-40B4-BE49-F238E27FC236}">
                    <a16:creationId xmlns:a16="http://schemas.microsoft.com/office/drawing/2014/main" id="{10A6ED82-D8FF-7F47-8273-32543AFA983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5115" y="3898342"/>
                <a:ext cx="76670" cy="11113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  <a:gd name="T12" fmla="*/ 2 w 125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lnTo>
                      <a:pt x="2" y="183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89" name="Freeform 267">
                <a:extLst>
                  <a:ext uri="{FF2B5EF4-FFF2-40B4-BE49-F238E27FC236}">
                    <a16:creationId xmlns:a16="http://schemas.microsoft.com/office/drawing/2014/main" id="{228029B6-2276-FB48-A669-3B2045B1F40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5115" y="3831308"/>
                <a:ext cx="74541" cy="8643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0" name="Freeform 268">
                <a:extLst>
                  <a:ext uri="{FF2B5EF4-FFF2-40B4-BE49-F238E27FC236}">
                    <a16:creationId xmlns:a16="http://schemas.microsoft.com/office/drawing/2014/main" id="{E79A6950-AF1A-6B4D-9408-90AC371F7E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05115" y="3831308"/>
                <a:ext cx="74541" cy="8643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  <a:gd name="T16" fmla="*/ 0 w 121"/>
                  <a:gd name="T17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lnTo>
                      <a:pt x="0" y="8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1" name="Freeform 273">
                <a:extLst>
                  <a:ext uri="{FF2B5EF4-FFF2-40B4-BE49-F238E27FC236}">
                    <a16:creationId xmlns:a16="http://schemas.microsoft.com/office/drawing/2014/main" id="{EE946BD1-0A15-ED4F-9800-C9E0186F0A5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0768" y="4228219"/>
                <a:ext cx="119264" cy="275192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2" name="Freeform 274">
                <a:extLst>
                  <a:ext uri="{FF2B5EF4-FFF2-40B4-BE49-F238E27FC236}">
                    <a16:creationId xmlns:a16="http://schemas.microsoft.com/office/drawing/2014/main" id="{C8B9C73A-57D0-3445-8B6F-D4026A56A59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130768" y="4228219"/>
                <a:ext cx="119264" cy="275192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  <a:gd name="T18" fmla="*/ 3 w 191"/>
                  <a:gd name="T19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lnTo>
                      <a:pt x="3" y="209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3" name="Freeform 277">
                <a:extLst>
                  <a:ext uri="{FF2B5EF4-FFF2-40B4-BE49-F238E27FC236}">
                    <a16:creationId xmlns:a16="http://schemas.microsoft.com/office/drawing/2014/main" id="{3C3F33C0-0B74-4142-8CB4-1C7E5014FEF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32801" y="4214108"/>
                <a:ext cx="419555" cy="693271"/>
              </a:xfrm>
              <a:custGeom>
                <a:avLst/>
                <a:gdLst>
                  <a:gd name="T0" fmla="*/ 32 w 673"/>
                  <a:gd name="T1" fmla="*/ 355 h 1138"/>
                  <a:gd name="T2" fmla="*/ 177 w 673"/>
                  <a:gd name="T3" fmla="*/ 450 h 1138"/>
                  <a:gd name="T4" fmla="*/ 184 w 673"/>
                  <a:gd name="T5" fmla="*/ 560 h 1138"/>
                  <a:gd name="T6" fmla="*/ 128 w 673"/>
                  <a:gd name="T7" fmla="*/ 568 h 1138"/>
                  <a:gd name="T8" fmla="*/ 164 w 673"/>
                  <a:gd name="T9" fmla="*/ 662 h 1138"/>
                  <a:gd name="T10" fmla="*/ 50 w 673"/>
                  <a:gd name="T11" fmla="*/ 824 h 1138"/>
                  <a:gd name="T12" fmla="*/ 85 w 673"/>
                  <a:gd name="T13" fmla="*/ 1126 h 1138"/>
                  <a:gd name="T14" fmla="*/ 144 w 673"/>
                  <a:gd name="T15" fmla="*/ 1138 h 1138"/>
                  <a:gd name="T16" fmla="*/ 175 w 673"/>
                  <a:gd name="T17" fmla="*/ 1024 h 1138"/>
                  <a:gd name="T18" fmla="*/ 320 w 673"/>
                  <a:gd name="T19" fmla="*/ 918 h 1138"/>
                  <a:gd name="T20" fmla="*/ 306 w 673"/>
                  <a:gd name="T21" fmla="*/ 708 h 1138"/>
                  <a:gd name="T22" fmla="*/ 265 w 673"/>
                  <a:gd name="T23" fmla="*/ 680 h 1138"/>
                  <a:gd name="T24" fmla="*/ 288 w 673"/>
                  <a:gd name="T25" fmla="*/ 625 h 1138"/>
                  <a:gd name="T26" fmla="*/ 377 w 673"/>
                  <a:gd name="T27" fmla="*/ 570 h 1138"/>
                  <a:gd name="T28" fmla="*/ 405 w 673"/>
                  <a:gd name="T29" fmla="*/ 517 h 1138"/>
                  <a:gd name="T30" fmla="*/ 636 w 673"/>
                  <a:gd name="T31" fmla="*/ 340 h 1138"/>
                  <a:gd name="T32" fmla="*/ 673 w 673"/>
                  <a:gd name="T33" fmla="*/ 0 h 1138"/>
                  <a:gd name="T34" fmla="*/ 497 w 673"/>
                  <a:gd name="T35" fmla="*/ 28 h 1138"/>
                  <a:gd name="T36" fmla="*/ 467 w 673"/>
                  <a:gd name="T37" fmla="*/ 72 h 1138"/>
                  <a:gd name="T38" fmla="*/ 328 w 673"/>
                  <a:gd name="T39" fmla="*/ 55 h 1138"/>
                  <a:gd name="T40" fmla="*/ 275 w 673"/>
                  <a:gd name="T41" fmla="*/ 81 h 1138"/>
                  <a:gd name="T42" fmla="*/ 343 w 673"/>
                  <a:gd name="T43" fmla="*/ 232 h 1138"/>
                  <a:gd name="T44" fmla="*/ 343 w 673"/>
                  <a:gd name="T45" fmla="*/ 403 h 1138"/>
                  <a:gd name="T46" fmla="*/ 302 w 673"/>
                  <a:gd name="T47" fmla="*/ 473 h 1138"/>
                  <a:gd name="T48" fmla="*/ 262 w 673"/>
                  <a:gd name="T49" fmla="*/ 267 h 1138"/>
                  <a:gd name="T50" fmla="*/ 160 w 673"/>
                  <a:gd name="T51" fmla="*/ 232 h 1138"/>
                  <a:gd name="T52" fmla="*/ 0 w 673"/>
                  <a:gd name="T53" fmla="*/ 300 h 1138"/>
                  <a:gd name="T54" fmla="*/ 32 w 673"/>
                  <a:gd name="T55" fmla="*/ 355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3" h="1138">
                    <a:moveTo>
                      <a:pt x="32" y="355"/>
                    </a:moveTo>
                    <a:lnTo>
                      <a:pt x="177" y="450"/>
                    </a:lnTo>
                    <a:lnTo>
                      <a:pt x="184" y="560"/>
                    </a:lnTo>
                    <a:lnTo>
                      <a:pt x="128" y="568"/>
                    </a:lnTo>
                    <a:lnTo>
                      <a:pt x="164" y="662"/>
                    </a:lnTo>
                    <a:lnTo>
                      <a:pt x="50" y="824"/>
                    </a:lnTo>
                    <a:lnTo>
                      <a:pt x="85" y="1126"/>
                    </a:lnTo>
                    <a:lnTo>
                      <a:pt x="144" y="1138"/>
                    </a:lnTo>
                    <a:lnTo>
                      <a:pt x="175" y="1024"/>
                    </a:lnTo>
                    <a:lnTo>
                      <a:pt x="320" y="918"/>
                    </a:lnTo>
                    <a:lnTo>
                      <a:pt x="306" y="708"/>
                    </a:lnTo>
                    <a:lnTo>
                      <a:pt x="265" y="680"/>
                    </a:lnTo>
                    <a:lnTo>
                      <a:pt x="288" y="625"/>
                    </a:lnTo>
                    <a:lnTo>
                      <a:pt x="377" y="570"/>
                    </a:lnTo>
                    <a:lnTo>
                      <a:pt x="405" y="517"/>
                    </a:lnTo>
                    <a:lnTo>
                      <a:pt x="636" y="340"/>
                    </a:lnTo>
                    <a:lnTo>
                      <a:pt x="673" y="0"/>
                    </a:lnTo>
                    <a:lnTo>
                      <a:pt x="497" y="28"/>
                    </a:lnTo>
                    <a:lnTo>
                      <a:pt x="467" y="72"/>
                    </a:lnTo>
                    <a:lnTo>
                      <a:pt x="328" y="55"/>
                    </a:lnTo>
                    <a:lnTo>
                      <a:pt x="275" y="81"/>
                    </a:lnTo>
                    <a:lnTo>
                      <a:pt x="343" y="232"/>
                    </a:lnTo>
                    <a:lnTo>
                      <a:pt x="343" y="403"/>
                    </a:lnTo>
                    <a:lnTo>
                      <a:pt x="302" y="473"/>
                    </a:lnTo>
                    <a:lnTo>
                      <a:pt x="262" y="267"/>
                    </a:lnTo>
                    <a:lnTo>
                      <a:pt x="160" y="232"/>
                    </a:lnTo>
                    <a:lnTo>
                      <a:pt x="0" y="300"/>
                    </a:lnTo>
                    <a:lnTo>
                      <a:pt x="32" y="35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4" name="Freeform 278">
                <a:extLst>
                  <a:ext uri="{FF2B5EF4-FFF2-40B4-BE49-F238E27FC236}">
                    <a16:creationId xmlns:a16="http://schemas.microsoft.com/office/drawing/2014/main" id="{1A9B7C1F-477D-2247-9882-7E5E02AE66A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32801" y="4214108"/>
                <a:ext cx="419555" cy="693271"/>
              </a:xfrm>
              <a:custGeom>
                <a:avLst/>
                <a:gdLst>
                  <a:gd name="T0" fmla="*/ 32 w 673"/>
                  <a:gd name="T1" fmla="*/ 355 h 1138"/>
                  <a:gd name="T2" fmla="*/ 177 w 673"/>
                  <a:gd name="T3" fmla="*/ 450 h 1138"/>
                  <a:gd name="T4" fmla="*/ 184 w 673"/>
                  <a:gd name="T5" fmla="*/ 560 h 1138"/>
                  <a:gd name="T6" fmla="*/ 128 w 673"/>
                  <a:gd name="T7" fmla="*/ 568 h 1138"/>
                  <a:gd name="T8" fmla="*/ 164 w 673"/>
                  <a:gd name="T9" fmla="*/ 662 h 1138"/>
                  <a:gd name="T10" fmla="*/ 50 w 673"/>
                  <a:gd name="T11" fmla="*/ 824 h 1138"/>
                  <a:gd name="T12" fmla="*/ 85 w 673"/>
                  <a:gd name="T13" fmla="*/ 1126 h 1138"/>
                  <a:gd name="T14" fmla="*/ 144 w 673"/>
                  <a:gd name="T15" fmla="*/ 1138 h 1138"/>
                  <a:gd name="T16" fmla="*/ 175 w 673"/>
                  <a:gd name="T17" fmla="*/ 1024 h 1138"/>
                  <a:gd name="T18" fmla="*/ 320 w 673"/>
                  <a:gd name="T19" fmla="*/ 918 h 1138"/>
                  <a:gd name="T20" fmla="*/ 306 w 673"/>
                  <a:gd name="T21" fmla="*/ 708 h 1138"/>
                  <a:gd name="T22" fmla="*/ 265 w 673"/>
                  <a:gd name="T23" fmla="*/ 680 h 1138"/>
                  <a:gd name="T24" fmla="*/ 288 w 673"/>
                  <a:gd name="T25" fmla="*/ 625 h 1138"/>
                  <a:gd name="T26" fmla="*/ 377 w 673"/>
                  <a:gd name="T27" fmla="*/ 570 h 1138"/>
                  <a:gd name="T28" fmla="*/ 405 w 673"/>
                  <a:gd name="T29" fmla="*/ 517 h 1138"/>
                  <a:gd name="T30" fmla="*/ 636 w 673"/>
                  <a:gd name="T31" fmla="*/ 340 h 1138"/>
                  <a:gd name="T32" fmla="*/ 673 w 673"/>
                  <a:gd name="T33" fmla="*/ 0 h 1138"/>
                  <a:gd name="T34" fmla="*/ 497 w 673"/>
                  <a:gd name="T35" fmla="*/ 28 h 1138"/>
                  <a:gd name="T36" fmla="*/ 467 w 673"/>
                  <a:gd name="T37" fmla="*/ 72 h 1138"/>
                  <a:gd name="T38" fmla="*/ 328 w 673"/>
                  <a:gd name="T39" fmla="*/ 55 h 1138"/>
                  <a:gd name="T40" fmla="*/ 275 w 673"/>
                  <a:gd name="T41" fmla="*/ 81 h 1138"/>
                  <a:gd name="T42" fmla="*/ 343 w 673"/>
                  <a:gd name="T43" fmla="*/ 232 h 1138"/>
                  <a:gd name="T44" fmla="*/ 343 w 673"/>
                  <a:gd name="T45" fmla="*/ 403 h 1138"/>
                  <a:gd name="T46" fmla="*/ 302 w 673"/>
                  <a:gd name="T47" fmla="*/ 473 h 1138"/>
                  <a:gd name="T48" fmla="*/ 262 w 673"/>
                  <a:gd name="T49" fmla="*/ 267 h 1138"/>
                  <a:gd name="T50" fmla="*/ 160 w 673"/>
                  <a:gd name="T51" fmla="*/ 232 h 1138"/>
                  <a:gd name="T52" fmla="*/ 0 w 673"/>
                  <a:gd name="T53" fmla="*/ 300 h 1138"/>
                  <a:gd name="T54" fmla="*/ 32 w 673"/>
                  <a:gd name="T55" fmla="*/ 355 h 1138"/>
                  <a:gd name="T56" fmla="*/ 32 w 673"/>
                  <a:gd name="T57" fmla="*/ 355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3" h="1138">
                    <a:moveTo>
                      <a:pt x="32" y="355"/>
                    </a:moveTo>
                    <a:lnTo>
                      <a:pt x="177" y="450"/>
                    </a:lnTo>
                    <a:lnTo>
                      <a:pt x="184" y="560"/>
                    </a:lnTo>
                    <a:lnTo>
                      <a:pt x="128" y="568"/>
                    </a:lnTo>
                    <a:lnTo>
                      <a:pt x="164" y="662"/>
                    </a:lnTo>
                    <a:lnTo>
                      <a:pt x="50" y="824"/>
                    </a:lnTo>
                    <a:lnTo>
                      <a:pt x="85" y="1126"/>
                    </a:lnTo>
                    <a:lnTo>
                      <a:pt x="144" y="1138"/>
                    </a:lnTo>
                    <a:lnTo>
                      <a:pt x="175" y="1024"/>
                    </a:lnTo>
                    <a:lnTo>
                      <a:pt x="320" y="918"/>
                    </a:lnTo>
                    <a:lnTo>
                      <a:pt x="306" y="708"/>
                    </a:lnTo>
                    <a:lnTo>
                      <a:pt x="265" y="680"/>
                    </a:lnTo>
                    <a:lnTo>
                      <a:pt x="288" y="625"/>
                    </a:lnTo>
                    <a:lnTo>
                      <a:pt x="377" y="570"/>
                    </a:lnTo>
                    <a:lnTo>
                      <a:pt x="405" y="517"/>
                    </a:lnTo>
                    <a:lnTo>
                      <a:pt x="636" y="340"/>
                    </a:lnTo>
                    <a:lnTo>
                      <a:pt x="673" y="0"/>
                    </a:lnTo>
                    <a:lnTo>
                      <a:pt x="497" y="28"/>
                    </a:lnTo>
                    <a:lnTo>
                      <a:pt x="467" y="72"/>
                    </a:lnTo>
                    <a:lnTo>
                      <a:pt x="328" y="55"/>
                    </a:lnTo>
                    <a:lnTo>
                      <a:pt x="275" y="81"/>
                    </a:lnTo>
                    <a:lnTo>
                      <a:pt x="343" y="232"/>
                    </a:lnTo>
                    <a:lnTo>
                      <a:pt x="343" y="403"/>
                    </a:lnTo>
                    <a:lnTo>
                      <a:pt x="302" y="473"/>
                    </a:lnTo>
                    <a:lnTo>
                      <a:pt x="262" y="267"/>
                    </a:lnTo>
                    <a:lnTo>
                      <a:pt x="160" y="232"/>
                    </a:lnTo>
                    <a:lnTo>
                      <a:pt x="0" y="300"/>
                    </a:lnTo>
                    <a:lnTo>
                      <a:pt x="32" y="355"/>
                    </a:lnTo>
                    <a:lnTo>
                      <a:pt x="32" y="35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5" name="Freeform 285">
                <a:extLst>
                  <a:ext uri="{FF2B5EF4-FFF2-40B4-BE49-F238E27FC236}">
                    <a16:creationId xmlns:a16="http://schemas.microsoft.com/office/drawing/2014/main" id="{EA812538-5987-7A44-8090-630A21F4FA5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15764" y="4865042"/>
                <a:ext cx="72411" cy="70562"/>
              </a:xfrm>
              <a:custGeom>
                <a:avLst/>
                <a:gdLst>
                  <a:gd name="T0" fmla="*/ 105 w 114"/>
                  <a:gd name="T1" fmla="*/ 0 h 115"/>
                  <a:gd name="T2" fmla="*/ 38 w 114"/>
                  <a:gd name="T3" fmla="*/ 5 h 115"/>
                  <a:gd name="T4" fmla="*/ 0 w 114"/>
                  <a:gd name="T5" fmla="*/ 104 h 115"/>
                  <a:gd name="T6" fmla="*/ 48 w 114"/>
                  <a:gd name="T7" fmla="*/ 115 h 115"/>
                  <a:gd name="T8" fmla="*/ 114 w 114"/>
                  <a:gd name="T9" fmla="*/ 55 h 115"/>
                  <a:gd name="T10" fmla="*/ 105 w 114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15">
                    <a:moveTo>
                      <a:pt x="105" y="0"/>
                    </a:moveTo>
                    <a:lnTo>
                      <a:pt x="38" y="5"/>
                    </a:lnTo>
                    <a:lnTo>
                      <a:pt x="0" y="104"/>
                    </a:lnTo>
                    <a:lnTo>
                      <a:pt x="48" y="115"/>
                    </a:lnTo>
                    <a:lnTo>
                      <a:pt x="114" y="5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6" name="Freeform 286">
                <a:extLst>
                  <a:ext uri="{FF2B5EF4-FFF2-40B4-BE49-F238E27FC236}">
                    <a16:creationId xmlns:a16="http://schemas.microsoft.com/office/drawing/2014/main" id="{628E9CAB-3B32-7542-A0B0-47AF650EAF8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015764" y="4865042"/>
                <a:ext cx="72411" cy="70562"/>
              </a:xfrm>
              <a:custGeom>
                <a:avLst/>
                <a:gdLst>
                  <a:gd name="T0" fmla="*/ 105 w 114"/>
                  <a:gd name="T1" fmla="*/ 0 h 115"/>
                  <a:gd name="T2" fmla="*/ 38 w 114"/>
                  <a:gd name="T3" fmla="*/ 5 h 115"/>
                  <a:gd name="T4" fmla="*/ 0 w 114"/>
                  <a:gd name="T5" fmla="*/ 104 h 115"/>
                  <a:gd name="T6" fmla="*/ 48 w 114"/>
                  <a:gd name="T7" fmla="*/ 115 h 115"/>
                  <a:gd name="T8" fmla="*/ 114 w 114"/>
                  <a:gd name="T9" fmla="*/ 55 h 115"/>
                  <a:gd name="T10" fmla="*/ 105 w 114"/>
                  <a:gd name="T11" fmla="*/ 0 h 115"/>
                  <a:gd name="T12" fmla="*/ 105 w 11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115">
                    <a:moveTo>
                      <a:pt x="105" y="0"/>
                    </a:moveTo>
                    <a:lnTo>
                      <a:pt x="38" y="5"/>
                    </a:lnTo>
                    <a:lnTo>
                      <a:pt x="0" y="104"/>
                    </a:lnTo>
                    <a:lnTo>
                      <a:pt x="48" y="115"/>
                    </a:lnTo>
                    <a:lnTo>
                      <a:pt x="114" y="55"/>
                    </a:lnTo>
                    <a:lnTo>
                      <a:pt x="105" y="0"/>
                    </a:lnTo>
                    <a:lnTo>
                      <a:pt x="105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7" name="Freeform 287">
                <a:extLst>
                  <a:ext uri="{FF2B5EF4-FFF2-40B4-BE49-F238E27FC236}">
                    <a16:creationId xmlns:a16="http://schemas.microsoft.com/office/drawing/2014/main" id="{1AD0B413-9C88-5747-A761-1A2D1FA6973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3721" y="4977940"/>
                <a:ext cx="89449" cy="86438"/>
              </a:xfrm>
              <a:custGeom>
                <a:avLst/>
                <a:gdLst>
                  <a:gd name="T0" fmla="*/ 106 w 141"/>
                  <a:gd name="T1" fmla="*/ 0 h 143"/>
                  <a:gd name="T2" fmla="*/ 26 w 141"/>
                  <a:gd name="T3" fmla="*/ 20 h 143"/>
                  <a:gd name="T4" fmla="*/ 0 w 141"/>
                  <a:gd name="T5" fmla="*/ 79 h 143"/>
                  <a:gd name="T6" fmla="*/ 34 w 141"/>
                  <a:gd name="T7" fmla="*/ 143 h 143"/>
                  <a:gd name="T8" fmla="*/ 87 w 141"/>
                  <a:gd name="T9" fmla="*/ 141 h 143"/>
                  <a:gd name="T10" fmla="*/ 141 w 141"/>
                  <a:gd name="T11" fmla="*/ 70 h 143"/>
                  <a:gd name="T12" fmla="*/ 137 w 141"/>
                  <a:gd name="T13" fmla="*/ 39 h 143"/>
                  <a:gd name="T14" fmla="*/ 136 w 141"/>
                  <a:gd name="T15" fmla="*/ 15 h 143"/>
                  <a:gd name="T16" fmla="*/ 106 w 141"/>
                  <a:gd name="T1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1" h="143">
                    <a:moveTo>
                      <a:pt x="106" y="0"/>
                    </a:moveTo>
                    <a:lnTo>
                      <a:pt x="26" y="20"/>
                    </a:lnTo>
                    <a:lnTo>
                      <a:pt x="0" y="79"/>
                    </a:lnTo>
                    <a:lnTo>
                      <a:pt x="34" y="143"/>
                    </a:lnTo>
                    <a:lnTo>
                      <a:pt x="87" y="141"/>
                    </a:lnTo>
                    <a:lnTo>
                      <a:pt x="141" y="70"/>
                    </a:lnTo>
                    <a:lnTo>
                      <a:pt x="137" y="39"/>
                    </a:lnTo>
                    <a:lnTo>
                      <a:pt x="136" y="15"/>
                    </a:lnTo>
                    <a:lnTo>
                      <a:pt x="106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8" name="Freeform 288">
                <a:extLst>
                  <a:ext uri="{FF2B5EF4-FFF2-40B4-BE49-F238E27FC236}">
                    <a16:creationId xmlns:a16="http://schemas.microsoft.com/office/drawing/2014/main" id="{4761C7E9-1EB5-8A43-B7C3-7DC63F074EA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883721" y="4977940"/>
                <a:ext cx="89449" cy="86438"/>
              </a:xfrm>
              <a:custGeom>
                <a:avLst/>
                <a:gdLst>
                  <a:gd name="T0" fmla="*/ 106 w 141"/>
                  <a:gd name="T1" fmla="*/ 0 h 143"/>
                  <a:gd name="T2" fmla="*/ 26 w 141"/>
                  <a:gd name="T3" fmla="*/ 20 h 143"/>
                  <a:gd name="T4" fmla="*/ 0 w 141"/>
                  <a:gd name="T5" fmla="*/ 79 h 143"/>
                  <a:gd name="T6" fmla="*/ 34 w 141"/>
                  <a:gd name="T7" fmla="*/ 143 h 143"/>
                  <a:gd name="T8" fmla="*/ 87 w 141"/>
                  <a:gd name="T9" fmla="*/ 141 h 143"/>
                  <a:gd name="T10" fmla="*/ 141 w 141"/>
                  <a:gd name="T11" fmla="*/ 70 h 143"/>
                  <a:gd name="T12" fmla="*/ 137 w 141"/>
                  <a:gd name="T13" fmla="*/ 39 h 143"/>
                  <a:gd name="T14" fmla="*/ 136 w 141"/>
                  <a:gd name="T15" fmla="*/ 15 h 143"/>
                  <a:gd name="T16" fmla="*/ 106 w 141"/>
                  <a:gd name="T17" fmla="*/ 0 h 143"/>
                  <a:gd name="T18" fmla="*/ 106 w 141"/>
                  <a:gd name="T19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1" h="143">
                    <a:moveTo>
                      <a:pt x="106" y="0"/>
                    </a:moveTo>
                    <a:lnTo>
                      <a:pt x="26" y="20"/>
                    </a:lnTo>
                    <a:lnTo>
                      <a:pt x="0" y="79"/>
                    </a:lnTo>
                    <a:lnTo>
                      <a:pt x="34" y="143"/>
                    </a:lnTo>
                    <a:lnTo>
                      <a:pt x="87" y="141"/>
                    </a:lnTo>
                    <a:lnTo>
                      <a:pt x="141" y="70"/>
                    </a:lnTo>
                    <a:lnTo>
                      <a:pt x="137" y="39"/>
                    </a:lnTo>
                    <a:lnTo>
                      <a:pt x="136" y="15"/>
                    </a:lnTo>
                    <a:lnTo>
                      <a:pt x="106" y="0"/>
                    </a:lnTo>
                    <a:lnTo>
                      <a:pt x="106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99" name="Freeform 289">
                <a:extLst>
                  <a:ext uri="{FF2B5EF4-FFF2-40B4-BE49-F238E27FC236}">
                    <a16:creationId xmlns:a16="http://schemas.microsoft.com/office/drawing/2014/main" id="{C5C27E73-2ADE-D543-8E47-E456C1FC1C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29026" y="4254680"/>
                <a:ext cx="315199" cy="566260"/>
              </a:xfrm>
              <a:custGeom>
                <a:avLst/>
                <a:gdLst>
                  <a:gd name="T0" fmla="*/ 90 w 509"/>
                  <a:gd name="T1" fmla="*/ 376 h 931"/>
                  <a:gd name="T2" fmla="*/ 97 w 509"/>
                  <a:gd name="T3" fmla="*/ 525 h 931"/>
                  <a:gd name="T4" fmla="*/ 0 w 509"/>
                  <a:gd name="T5" fmla="*/ 687 h 931"/>
                  <a:gd name="T6" fmla="*/ 13 w 509"/>
                  <a:gd name="T7" fmla="*/ 715 h 931"/>
                  <a:gd name="T8" fmla="*/ 24 w 509"/>
                  <a:gd name="T9" fmla="*/ 894 h 931"/>
                  <a:gd name="T10" fmla="*/ 99 w 509"/>
                  <a:gd name="T11" fmla="*/ 931 h 931"/>
                  <a:gd name="T12" fmla="*/ 154 w 509"/>
                  <a:gd name="T13" fmla="*/ 898 h 931"/>
                  <a:gd name="T14" fmla="*/ 220 w 509"/>
                  <a:gd name="T15" fmla="*/ 907 h 931"/>
                  <a:gd name="T16" fmla="*/ 284 w 509"/>
                  <a:gd name="T17" fmla="*/ 805 h 931"/>
                  <a:gd name="T18" fmla="*/ 294 w 509"/>
                  <a:gd name="T19" fmla="*/ 734 h 931"/>
                  <a:gd name="T20" fmla="*/ 424 w 509"/>
                  <a:gd name="T21" fmla="*/ 433 h 931"/>
                  <a:gd name="T22" fmla="*/ 422 w 509"/>
                  <a:gd name="T23" fmla="*/ 365 h 931"/>
                  <a:gd name="T24" fmla="*/ 448 w 509"/>
                  <a:gd name="T25" fmla="*/ 349 h 931"/>
                  <a:gd name="T26" fmla="*/ 437 w 509"/>
                  <a:gd name="T27" fmla="*/ 213 h 931"/>
                  <a:gd name="T28" fmla="*/ 469 w 509"/>
                  <a:gd name="T29" fmla="*/ 249 h 931"/>
                  <a:gd name="T30" fmla="*/ 487 w 509"/>
                  <a:gd name="T31" fmla="*/ 320 h 931"/>
                  <a:gd name="T32" fmla="*/ 498 w 509"/>
                  <a:gd name="T33" fmla="*/ 302 h 931"/>
                  <a:gd name="T34" fmla="*/ 509 w 509"/>
                  <a:gd name="T35" fmla="*/ 197 h 931"/>
                  <a:gd name="T36" fmla="*/ 485 w 509"/>
                  <a:gd name="T37" fmla="*/ 113 h 931"/>
                  <a:gd name="T38" fmla="*/ 454 w 509"/>
                  <a:gd name="T39" fmla="*/ 43 h 931"/>
                  <a:gd name="T40" fmla="*/ 422 w 509"/>
                  <a:gd name="T41" fmla="*/ 0 h 931"/>
                  <a:gd name="T42" fmla="*/ 299 w 509"/>
                  <a:gd name="T43" fmla="*/ 249 h 931"/>
                  <a:gd name="T44" fmla="*/ 247 w 509"/>
                  <a:gd name="T45" fmla="*/ 239 h 931"/>
                  <a:gd name="T46" fmla="*/ 233 w 509"/>
                  <a:gd name="T47" fmla="*/ 296 h 931"/>
                  <a:gd name="T48" fmla="*/ 192 w 509"/>
                  <a:gd name="T49" fmla="*/ 286 h 931"/>
                  <a:gd name="T50" fmla="*/ 113 w 509"/>
                  <a:gd name="T51" fmla="*/ 343 h 931"/>
                  <a:gd name="T52" fmla="*/ 90 w 509"/>
                  <a:gd name="T53" fmla="*/ 376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9" h="931">
                    <a:moveTo>
                      <a:pt x="90" y="376"/>
                    </a:moveTo>
                    <a:lnTo>
                      <a:pt x="97" y="525"/>
                    </a:lnTo>
                    <a:lnTo>
                      <a:pt x="0" y="687"/>
                    </a:lnTo>
                    <a:lnTo>
                      <a:pt x="13" y="715"/>
                    </a:lnTo>
                    <a:lnTo>
                      <a:pt x="24" y="894"/>
                    </a:lnTo>
                    <a:lnTo>
                      <a:pt x="99" y="931"/>
                    </a:lnTo>
                    <a:lnTo>
                      <a:pt x="154" y="898"/>
                    </a:lnTo>
                    <a:lnTo>
                      <a:pt x="220" y="907"/>
                    </a:lnTo>
                    <a:lnTo>
                      <a:pt x="284" y="805"/>
                    </a:lnTo>
                    <a:lnTo>
                      <a:pt x="294" y="734"/>
                    </a:lnTo>
                    <a:lnTo>
                      <a:pt x="424" y="433"/>
                    </a:lnTo>
                    <a:lnTo>
                      <a:pt x="422" y="365"/>
                    </a:lnTo>
                    <a:lnTo>
                      <a:pt x="448" y="349"/>
                    </a:lnTo>
                    <a:lnTo>
                      <a:pt x="437" y="213"/>
                    </a:lnTo>
                    <a:lnTo>
                      <a:pt x="469" y="249"/>
                    </a:lnTo>
                    <a:lnTo>
                      <a:pt x="487" y="320"/>
                    </a:lnTo>
                    <a:lnTo>
                      <a:pt x="498" y="302"/>
                    </a:lnTo>
                    <a:lnTo>
                      <a:pt x="509" y="197"/>
                    </a:lnTo>
                    <a:lnTo>
                      <a:pt x="485" y="113"/>
                    </a:lnTo>
                    <a:lnTo>
                      <a:pt x="454" y="43"/>
                    </a:lnTo>
                    <a:lnTo>
                      <a:pt x="422" y="0"/>
                    </a:lnTo>
                    <a:lnTo>
                      <a:pt x="299" y="249"/>
                    </a:lnTo>
                    <a:lnTo>
                      <a:pt x="247" y="239"/>
                    </a:lnTo>
                    <a:lnTo>
                      <a:pt x="233" y="296"/>
                    </a:lnTo>
                    <a:lnTo>
                      <a:pt x="192" y="286"/>
                    </a:lnTo>
                    <a:lnTo>
                      <a:pt x="113" y="343"/>
                    </a:lnTo>
                    <a:lnTo>
                      <a:pt x="90" y="37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00" name="Freeform 290">
                <a:extLst>
                  <a:ext uri="{FF2B5EF4-FFF2-40B4-BE49-F238E27FC236}">
                    <a16:creationId xmlns:a16="http://schemas.microsoft.com/office/drawing/2014/main" id="{D62008C1-4B80-AD48-A018-DA3828F18CE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529026" y="4254680"/>
                <a:ext cx="315199" cy="566260"/>
              </a:xfrm>
              <a:custGeom>
                <a:avLst/>
                <a:gdLst>
                  <a:gd name="T0" fmla="*/ 90 w 509"/>
                  <a:gd name="T1" fmla="*/ 376 h 931"/>
                  <a:gd name="T2" fmla="*/ 97 w 509"/>
                  <a:gd name="T3" fmla="*/ 525 h 931"/>
                  <a:gd name="T4" fmla="*/ 0 w 509"/>
                  <a:gd name="T5" fmla="*/ 687 h 931"/>
                  <a:gd name="T6" fmla="*/ 13 w 509"/>
                  <a:gd name="T7" fmla="*/ 715 h 931"/>
                  <a:gd name="T8" fmla="*/ 24 w 509"/>
                  <a:gd name="T9" fmla="*/ 894 h 931"/>
                  <a:gd name="T10" fmla="*/ 99 w 509"/>
                  <a:gd name="T11" fmla="*/ 931 h 931"/>
                  <a:gd name="T12" fmla="*/ 154 w 509"/>
                  <a:gd name="T13" fmla="*/ 898 h 931"/>
                  <a:gd name="T14" fmla="*/ 220 w 509"/>
                  <a:gd name="T15" fmla="*/ 907 h 931"/>
                  <a:gd name="T16" fmla="*/ 284 w 509"/>
                  <a:gd name="T17" fmla="*/ 805 h 931"/>
                  <a:gd name="T18" fmla="*/ 294 w 509"/>
                  <a:gd name="T19" fmla="*/ 734 h 931"/>
                  <a:gd name="T20" fmla="*/ 424 w 509"/>
                  <a:gd name="T21" fmla="*/ 433 h 931"/>
                  <a:gd name="T22" fmla="*/ 422 w 509"/>
                  <a:gd name="T23" fmla="*/ 365 h 931"/>
                  <a:gd name="T24" fmla="*/ 448 w 509"/>
                  <a:gd name="T25" fmla="*/ 349 h 931"/>
                  <a:gd name="T26" fmla="*/ 437 w 509"/>
                  <a:gd name="T27" fmla="*/ 213 h 931"/>
                  <a:gd name="T28" fmla="*/ 469 w 509"/>
                  <a:gd name="T29" fmla="*/ 249 h 931"/>
                  <a:gd name="T30" fmla="*/ 487 w 509"/>
                  <a:gd name="T31" fmla="*/ 320 h 931"/>
                  <a:gd name="T32" fmla="*/ 498 w 509"/>
                  <a:gd name="T33" fmla="*/ 302 h 931"/>
                  <a:gd name="T34" fmla="*/ 509 w 509"/>
                  <a:gd name="T35" fmla="*/ 197 h 931"/>
                  <a:gd name="T36" fmla="*/ 485 w 509"/>
                  <a:gd name="T37" fmla="*/ 113 h 931"/>
                  <a:gd name="T38" fmla="*/ 454 w 509"/>
                  <a:gd name="T39" fmla="*/ 43 h 931"/>
                  <a:gd name="T40" fmla="*/ 422 w 509"/>
                  <a:gd name="T41" fmla="*/ 0 h 931"/>
                  <a:gd name="T42" fmla="*/ 299 w 509"/>
                  <a:gd name="T43" fmla="*/ 249 h 931"/>
                  <a:gd name="T44" fmla="*/ 247 w 509"/>
                  <a:gd name="T45" fmla="*/ 239 h 931"/>
                  <a:gd name="T46" fmla="*/ 233 w 509"/>
                  <a:gd name="T47" fmla="*/ 296 h 931"/>
                  <a:gd name="T48" fmla="*/ 192 w 509"/>
                  <a:gd name="T49" fmla="*/ 286 h 931"/>
                  <a:gd name="T50" fmla="*/ 113 w 509"/>
                  <a:gd name="T51" fmla="*/ 343 h 931"/>
                  <a:gd name="T52" fmla="*/ 90 w 509"/>
                  <a:gd name="T53" fmla="*/ 376 h 931"/>
                  <a:gd name="T54" fmla="*/ 90 w 509"/>
                  <a:gd name="T55" fmla="*/ 376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9" h="931">
                    <a:moveTo>
                      <a:pt x="90" y="376"/>
                    </a:moveTo>
                    <a:lnTo>
                      <a:pt x="97" y="525"/>
                    </a:lnTo>
                    <a:lnTo>
                      <a:pt x="0" y="687"/>
                    </a:lnTo>
                    <a:lnTo>
                      <a:pt x="13" y="715"/>
                    </a:lnTo>
                    <a:lnTo>
                      <a:pt x="24" y="894"/>
                    </a:lnTo>
                    <a:lnTo>
                      <a:pt x="99" y="931"/>
                    </a:lnTo>
                    <a:lnTo>
                      <a:pt x="154" y="898"/>
                    </a:lnTo>
                    <a:lnTo>
                      <a:pt x="220" y="907"/>
                    </a:lnTo>
                    <a:lnTo>
                      <a:pt x="284" y="805"/>
                    </a:lnTo>
                    <a:lnTo>
                      <a:pt x="294" y="734"/>
                    </a:lnTo>
                    <a:lnTo>
                      <a:pt x="424" y="433"/>
                    </a:lnTo>
                    <a:lnTo>
                      <a:pt x="422" y="365"/>
                    </a:lnTo>
                    <a:lnTo>
                      <a:pt x="448" y="349"/>
                    </a:lnTo>
                    <a:lnTo>
                      <a:pt x="437" y="213"/>
                    </a:lnTo>
                    <a:lnTo>
                      <a:pt x="469" y="249"/>
                    </a:lnTo>
                    <a:lnTo>
                      <a:pt x="487" y="320"/>
                    </a:lnTo>
                    <a:lnTo>
                      <a:pt x="498" y="302"/>
                    </a:lnTo>
                    <a:lnTo>
                      <a:pt x="509" y="197"/>
                    </a:lnTo>
                    <a:lnTo>
                      <a:pt x="485" y="113"/>
                    </a:lnTo>
                    <a:lnTo>
                      <a:pt x="454" y="43"/>
                    </a:lnTo>
                    <a:lnTo>
                      <a:pt x="422" y="0"/>
                    </a:lnTo>
                    <a:lnTo>
                      <a:pt x="299" y="249"/>
                    </a:lnTo>
                    <a:lnTo>
                      <a:pt x="247" y="239"/>
                    </a:lnTo>
                    <a:lnTo>
                      <a:pt x="233" y="296"/>
                    </a:lnTo>
                    <a:lnTo>
                      <a:pt x="192" y="286"/>
                    </a:lnTo>
                    <a:lnTo>
                      <a:pt x="113" y="343"/>
                    </a:lnTo>
                    <a:lnTo>
                      <a:pt x="90" y="376"/>
                    </a:lnTo>
                    <a:lnTo>
                      <a:pt x="90" y="376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</p:grpSp>
        <p:sp>
          <p:nvSpPr>
            <p:cNvPr id="101" name="Vrije vorm 100">
              <a:extLst>
                <a:ext uri="{FF2B5EF4-FFF2-40B4-BE49-F238E27FC236}">
                  <a16:creationId xmlns:a16="http://schemas.microsoft.com/office/drawing/2014/main" id="{A1F7EFF1-3775-BD42-9591-776A41C71AA5}"/>
                </a:ext>
              </a:extLst>
            </p:cNvPr>
            <p:cNvSpPr/>
            <p:nvPr/>
          </p:nvSpPr>
          <p:spPr>
            <a:xfrm>
              <a:off x="2777235" y="3325027"/>
              <a:ext cx="419555" cy="104079"/>
            </a:xfrm>
            <a:custGeom>
              <a:avLst/>
              <a:gdLst>
                <a:gd name="connsiteX0" fmla="*/ 0 w 312035"/>
                <a:gd name="connsiteY0" fmla="*/ 94372 h 94372"/>
                <a:gd name="connsiteX1" fmla="*/ 53305 w 312035"/>
                <a:gd name="connsiteY1" fmla="*/ 57468 h 94372"/>
                <a:gd name="connsiteX2" fmla="*/ 98410 w 312035"/>
                <a:gd name="connsiteY2" fmla="*/ 86171 h 94372"/>
                <a:gd name="connsiteX3" fmla="*/ 176319 w 312035"/>
                <a:gd name="connsiteY3" fmla="*/ 86171 h 94372"/>
                <a:gd name="connsiteX4" fmla="*/ 209123 w 312035"/>
                <a:gd name="connsiteY4" fmla="*/ 57468 h 94372"/>
                <a:gd name="connsiteX5" fmla="*/ 233725 w 312035"/>
                <a:gd name="connsiteY5" fmla="*/ 77970 h 94372"/>
                <a:gd name="connsiteX6" fmla="*/ 282931 w 312035"/>
                <a:gd name="connsiteY6" fmla="*/ 62 h 94372"/>
                <a:gd name="connsiteX7" fmla="*/ 311634 w 312035"/>
                <a:gd name="connsiteY7" fmla="*/ 65669 h 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35" h="94372">
                  <a:moveTo>
                    <a:pt x="0" y="94372"/>
                  </a:moveTo>
                  <a:cubicBezTo>
                    <a:pt x="18451" y="76603"/>
                    <a:pt x="36903" y="58835"/>
                    <a:pt x="53305" y="57468"/>
                  </a:cubicBezTo>
                  <a:cubicBezTo>
                    <a:pt x="69707" y="56101"/>
                    <a:pt x="77908" y="81387"/>
                    <a:pt x="98410" y="86171"/>
                  </a:cubicBezTo>
                  <a:cubicBezTo>
                    <a:pt x="118912" y="90955"/>
                    <a:pt x="157867" y="90955"/>
                    <a:pt x="176319" y="86171"/>
                  </a:cubicBezTo>
                  <a:cubicBezTo>
                    <a:pt x="194771" y="81387"/>
                    <a:pt x="199555" y="58835"/>
                    <a:pt x="209123" y="57468"/>
                  </a:cubicBezTo>
                  <a:cubicBezTo>
                    <a:pt x="218691" y="56101"/>
                    <a:pt x="221424" y="87538"/>
                    <a:pt x="233725" y="77970"/>
                  </a:cubicBezTo>
                  <a:cubicBezTo>
                    <a:pt x="246026" y="68402"/>
                    <a:pt x="269946" y="2112"/>
                    <a:pt x="282931" y="62"/>
                  </a:cubicBezTo>
                  <a:cubicBezTo>
                    <a:pt x="295916" y="-1988"/>
                    <a:pt x="315051" y="47217"/>
                    <a:pt x="311634" y="656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/>
            </a:p>
          </p:txBody>
        </p:sp>
      </p:grpSp>
      <p:sp>
        <p:nvSpPr>
          <p:cNvPr id="102" name="Tekstvak 101">
            <a:extLst>
              <a:ext uri="{FF2B5EF4-FFF2-40B4-BE49-F238E27FC236}">
                <a16:creationId xmlns:a16="http://schemas.microsoft.com/office/drawing/2014/main" id="{CE67141A-7876-484D-8162-F4A28558C4A0}"/>
              </a:ext>
            </a:extLst>
          </p:cNvPr>
          <p:cNvSpPr txBox="1"/>
          <p:nvPr/>
        </p:nvSpPr>
        <p:spPr>
          <a:xfrm>
            <a:off x="912514" y="6037950"/>
            <a:ext cx="2902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Avenir LT Std 45 Book" panose="020B0502020203020204" pitchFamily="34" charset="0"/>
              </a:rPr>
              <a:t>Presence of more than two </a:t>
            </a:r>
            <a:br>
              <a:rPr lang="en-US" sz="900" dirty="0">
                <a:latin typeface="Avenir LT Std 45 Book" panose="020B0502020203020204" pitchFamily="34" charset="0"/>
              </a:rPr>
            </a:br>
            <a:r>
              <a:rPr lang="en-US" sz="900" dirty="0">
                <a:latin typeface="Avenir LT Std 45 Book" panose="020B0502020203020204" pitchFamily="34" charset="0"/>
              </a:rPr>
              <a:t>global seed companies (ATSI 2016)</a:t>
            </a:r>
          </a:p>
        </p:txBody>
      </p:sp>
      <p:grpSp>
        <p:nvGrpSpPr>
          <p:cNvPr id="103" name="Groep 102">
            <a:extLst>
              <a:ext uri="{FF2B5EF4-FFF2-40B4-BE49-F238E27FC236}">
                <a16:creationId xmlns:a16="http://schemas.microsoft.com/office/drawing/2014/main" id="{00DAEF3F-8FB3-DD4F-B24A-2BD1AA1B05B8}"/>
              </a:ext>
            </a:extLst>
          </p:cNvPr>
          <p:cNvGrpSpPr/>
          <p:nvPr/>
        </p:nvGrpSpPr>
        <p:grpSpPr>
          <a:xfrm>
            <a:off x="4459375" y="2355011"/>
            <a:ext cx="2571104" cy="2915038"/>
            <a:chOff x="4310062" y="2223713"/>
            <a:chExt cx="2986088" cy="3700463"/>
          </a:xfrm>
        </p:grpSpPr>
        <p:sp>
          <p:nvSpPr>
            <p:cNvPr id="104" name="Freeform 193">
              <a:extLst>
                <a:ext uri="{FF2B5EF4-FFF2-40B4-BE49-F238E27FC236}">
                  <a16:creationId xmlns:a16="http://schemas.microsoft.com/office/drawing/2014/main" id="{A0C52F65-0745-CC43-B27C-8AD1EF86A0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2225" y="2748912"/>
              <a:ext cx="405205" cy="321685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5" name="Freeform 194">
              <a:extLst>
                <a:ext uri="{FF2B5EF4-FFF2-40B4-BE49-F238E27FC236}">
                  <a16:creationId xmlns:a16="http://schemas.microsoft.com/office/drawing/2014/main" id="{7F770BCC-B598-1543-AE81-6E541197D45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72225" y="2748912"/>
              <a:ext cx="405205" cy="321685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  <a:gd name="T22" fmla="*/ 331 w 599"/>
                <a:gd name="T23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lnTo>
                    <a:pt x="331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6" name="Freeform 195">
              <a:extLst>
                <a:ext uri="{FF2B5EF4-FFF2-40B4-BE49-F238E27FC236}">
                  <a16:creationId xmlns:a16="http://schemas.microsoft.com/office/drawing/2014/main" id="{F6FDE8EC-097A-BA44-AECA-4E19C78104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0943" y="2302493"/>
              <a:ext cx="543343" cy="457362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7" name="Freeform 196">
              <a:extLst>
                <a:ext uri="{FF2B5EF4-FFF2-40B4-BE49-F238E27FC236}">
                  <a16:creationId xmlns:a16="http://schemas.microsoft.com/office/drawing/2014/main" id="{A02A2D9C-FD85-DD47-ABE5-9750555F47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90943" y="2302493"/>
              <a:ext cx="543343" cy="457362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  <a:gd name="T30" fmla="*/ 0 w 803"/>
                <a:gd name="T3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lnTo>
                    <a:pt x="0" y="61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8" name="Freeform 197">
              <a:extLst>
                <a:ext uri="{FF2B5EF4-FFF2-40B4-BE49-F238E27FC236}">
                  <a16:creationId xmlns:a16="http://schemas.microsoft.com/office/drawing/2014/main" id="{2FEA72AC-10F3-9D44-B78B-757C017566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56108" y="2748912"/>
              <a:ext cx="557158" cy="645558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09" name="Freeform 198">
              <a:extLst>
                <a:ext uri="{FF2B5EF4-FFF2-40B4-BE49-F238E27FC236}">
                  <a16:creationId xmlns:a16="http://schemas.microsoft.com/office/drawing/2014/main" id="{2CB707A8-8C67-8F46-915A-F6F5FCB72C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56108" y="2748912"/>
              <a:ext cx="557158" cy="645558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  <a:gd name="T52" fmla="*/ 621 w 821"/>
                <a:gd name="T53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lnTo>
                    <a:pt x="621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10" name="Freeform 199">
              <a:extLst>
                <a:ext uri="{FF2B5EF4-FFF2-40B4-BE49-F238E27FC236}">
                  <a16:creationId xmlns:a16="http://schemas.microsoft.com/office/drawing/2014/main" id="{6A43A414-99CF-E940-AF16-FE08A6D216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7430" y="2241220"/>
              <a:ext cx="798898" cy="923475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11" name="Freeform 200">
              <a:extLst>
                <a:ext uri="{FF2B5EF4-FFF2-40B4-BE49-F238E27FC236}">
                  <a16:creationId xmlns:a16="http://schemas.microsoft.com/office/drawing/2014/main" id="{9B5C1349-9ACC-7247-944B-115CB90E1D9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77430" y="2241220"/>
              <a:ext cx="798898" cy="923475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  <a:gd name="T44" fmla="*/ 0 w 1185"/>
                <a:gd name="T45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lnTo>
                    <a:pt x="0" y="67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 dirty="0">
                <a:latin typeface="Verdana" charset="0"/>
              </a:endParaRPr>
            </a:p>
          </p:txBody>
        </p:sp>
        <p:sp>
          <p:nvSpPr>
            <p:cNvPr id="112" name="Freeform 201">
              <a:extLst>
                <a:ext uri="{FF2B5EF4-FFF2-40B4-BE49-F238E27FC236}">
                  <a16:creationId xmlns:a16="http://schemas.microsoft.com/office/drawing/2014/main" id="{1EE3C7E2-ADB1-DF40-947E-8B09FA885F9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4667" y="3508262"/>
              <a:ext cx="145045" cy="87533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3" name="Freeform 202">
              <a:extLst>
                <a:ext uri="{FF2B5EF4-FFF2-40B4-BE49-F238E27FC236}">
                  <a16:creationId xmlns:a16="http://schemas.microsoft.com/office/drawing/2014/main" id="{EA320A55-BA3B-3149-8D51-51E7360C522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4667" y="3508262"/>
              <a:ext cx="145045" cy="87533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99263 w 215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4" name="Freeform 203">
              <a:extLst>
                <a:ext uri="{FF2B5EF4-FFF2-40B4-BE49-F238E27FC236}">
                  <a16:creationId xmlns:a16="http://schemas.microsoft.com/office/drawing/2014/main" id="{017B9C6D-78D6-FB4E-9306-BA7C0490DEE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0062" y="3298183"/>
              <a:ext cx="232533" cy="223209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5" name="Freeform 204">
              <a:extLst>
                <a:ext uri="{FF2B5EF4-FFF2-40B4-BE49-F238E27FC236}">
                  <a16:creationId xmlns:a16="http://schemas.microsoft.com/office/drawing/2014/main" id="{BB5ADFFE-F4BA-314A-A768-22D0EEA7C9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0062" y="3298183"/>
              <a:ext cx="232533" cy="223209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938 w 342"/>
                <a:gd name="T23" fmla="*/ 93709 h 2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6" name="Freeform 205">
              <a:extLst>
                <a:ext uri="{FF2B5EF4-FFF2-40B4-BE49-F238E27FC236}">
                  <a16:creationId xmlns:a16="http://schemas.microsoft.com/office/drawing/2014/main" id="{138BEF85-B2D5-4144-95FF-03362162572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0062" y="3422917"/>
              <a:ext cx="168069" cy="63463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7" name="Freeform 206">
              <a:extLst>
                <a:ext uri="{FF2B5EF4-FFF2-40B4-BE49-F238E27FC236}">
                  <a16:creationId xmlns:a16="http://schemas.microsoft.com/office/drawing/2014/main" id="{AA1898A7-FAF3-C74F-9C04-8D29AE23479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10062" y="3422917"/>
              <a:ext cx="168069" cy="63463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w 24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18" name="Freeform 207">
              <a:extLst>
                <a:ext uri="{FF2B5EF4-FFF2-40B4-BE49-F238E27FC236}">
                  <a16:creationId xmlns:a16="http://schemas.microsoft.com/office/drawing/2014/main" id="{D09A111A-9175-1C44-8078-8CF1D4D7A1F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9573" y="2856140"/>
              <a:ext cx="734434" cy="746219"/>
            </a:xfrm>
            <a:custGeom>
              <a:avLst/>
              <a:gdLst>
                <a:gd name="T0" fmla="*/ 0 w 1084"/>
                <a:gd name="T1" fmla="*/ 857 h 988"/>
                <a:gd name="T2" fmla="*/ 3 w 1084"/>
                <a:gd name="T3" fmla="*/ 884 h 988"/>
                <a:gd name="T4" fmla="*/ 199 w 1084"/>
                <a:gd name="T5" fmla="*/ 899 h 988"/>
                <a:gd name="T6" fmla="*/ 247 w 1084"/>
                <a:gd name="T7" fmla="*/ 964 h 988"/>
                <a:gd name="T8" fmla="*/ 275 w 1084"/>
                <a:gd name="T9" fmla="*/ 964 h 988"/>
                <a:gd name="T10" fmla="*/ 290 w 1084"/>
                <a:gd name="T11" fmla="*/ 988 h 988"/>
                <a:gd name="T12" fmla="*/ 401 w 1084"/>
                <a:gd name="T13" fmla="*/ 982 h 988"/>
                <a:gd name="T14" fmla="*/ 518 w 1084"/>
                <a:gd name="T15" fmla="*/ 834 h 988"/>
                <a:gd name="T16" fmla="*/ 611 w 1084"/>
                <a:gd name="T17" fmla="*/ 813 h 988"/>
                <a:gd name="T18" fmla="*/ 624 w 1084"/>
                <a:gd name="T19" fmla="*/ 770 h 988"/>
                <a:gd name="T20" fmla="*/ 841 w 1084"/>
                <a:gd name="T21" fmla="*/ 687 h 988"/>
                <a:gd name="T22" fmla="*/ 1016 w 1084"/>
                <a:gd name="T23" fmla="*/ 614 h 988"/>
                <a:gd name="T24" fmla="*/ 1084 w 1084"/>
                <a:gd name="T25" fmla="*/ 404 h 988"/>
                <a:gd name="T26" fmla="*/ 1023 w 1084"/>
                <a:gd name="T27" fmla="*/ 370 h 988"/>
                <a:gd name="T28" fmla="*/ 1021 w 1084"/>
                <a:gd name="T29" fmla="*/ 328 h 988"/>
                <a:gd name="T30" fmla="*/ 573 w 1084"/>
                <a:gd name="T31" fmla="*/ 4 h 988"/>
                <a:gd name="T32" fmla="*/ 474 w 1084"/>
                <a:gd name="T33" fmla="*/ 0 h 988"/>
                <a:gd name="T34" fmla="*/ 413 w 1084"/>
                <a:gd name="T35" fmla="*/ 563 h 988"/>
                <a:gd name="T36" fmla="*/ 495 w 1084"/>
                <a:gd name="T37" fmla="*/ 559 h 988"/>
                <a:gd name="T38" fmla="*/ 488 w 1084"/>
                <a:gd name="T39" fmla="*/ 640 h 988"/>
                <a:gd name="T40" fmla="*/ 257 w 1084"/>
                <a:gd name="T41" fmla="*/ 643 h 988"/>
                <a:gd name="T42" fmla="*/ 233 w 1084"/>
                <a:gd name="T43" fmla="*/ 601 h 988"/>
                <a:gd name="T44" fmla="*/ 209 w 1084"/>
                <a:gd name="T45" fmla="*/ 660 h 988"/>
                <a:gd name="T46" fmla="*/ 117 w 1084"/>
                <a:gd name="T47" fmla="*/ 679 h 988"/>
                <a:gd name="T48" fmla="*/ 99 w 1084"/>
                <a:gd name="T49" fmla="*/ 640 h 988"/>
                <a:gd name="T50" fmla="*/ 76 w 1084"/>
                <a:gd name="T51" fmla="*/ 710 h 988"/>
                <a:gd name="T52" fmla="*/ 31 w 1084"/>
                <a:gd name="T53" fmla="*/ 711 h 988"/>
                <a:gd name="T54" fmla="*/ 0 w 1084"/>
                <a:gd name="T55" fmla="*/ 857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19" name="Freeform 208">
              <a:extLst>
                <a:ext uri="{FF2B5EF4-FFF2-40B4-BE49-F238E27FC236}">
                  <a16:creationId xmlns:a16="http://schemas.microsoft.com/office/drawing/2014/main" id="{3F8EF873-BF7A-1143-8273-B7D8A28F5C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19573" y="2856140"/>
              <a:ext cx="734434" cy="746219"/>
            </a:xfrm>
            <a:custGeom>
              <a:avLst/>
              <a:gdLst>
                <a:gd name="T0" fmla="*/ 0 w 1084"/>
                <a:gd name="T1" fmla="*/ 468777 h 988"/>
                <a:gd name="T2" fmla="*/ 1398 w 1084"/>
                <a:gd name="T3" fmla="*/ 483546 h 988"/>
                <a:gd name="T4" fmla="*/ 92746 w 1084"/>
                <a:gd name="T5" fmla="*/ 491751 h 988"/>
                <a:gd name="T6" fmla="*/ 115116 w 1084"/>
                <a:gd name="T7" fmla="*/ 527306 h 988"/>
                <a:gd name="T8" fmla="*/ 128166 w 1084"/>
                <a:gd name="T9" fmla="*/ 527306 h 988"/>
                <a:gd name="T10" fmla="*/ 135157 w 1084"/>
                <a:gd name="T11" fmla="*/ 540434 h 988"/>
                <a:gd name="T12" fmla="*/ 186889 w 1084"/>
                <a:gd name="T13" fmla="*/ 537152 h 988"/>
                <a:gd name="T14" fmla="*/ 241418 w 1084"/>
                <a:gd name="T15" fmla="*/ 456196 h 988"/>
                <a:gd name="T16" fmla="*/ 284762 w 1084"/>
                <a:gd name="T17" fmla="*/ 444709 h 988"/>
                <a:gd name="T18" fmla="*/ 290820 w 1084"/>
                <a:gd name="T19" fmla="*/ 421188 h 988"/>
                <a:gd name="T20" fmla="*/ 391955 w 1084"/>
                <a:gd name="T21" fmla="*/ 375788 h 988"/>
                <a:gd name="T22" fmla="*/ 473515 w 1084"/>
                <a:gd name="T23" fmla="*/ 335857 h 988"/>
                <a:gd name="T24" fmla="*/ 505207 w 1084"/>
                <a:gd name="T25" fmla="*/ 220987 h 988"/>
                <a:gd name="T26" fmla="*/ 476777 w 1084"/>
                <a:gd name="T27" fmla="*/ 202389 h 988"/>
                <a:gd name="T28" fmla="*/ 475845 w 1084"/>
                <a:gd name="T29" fmla="*/ 179415 h 988"/>
                <a:gd name="T30" fmla="*/ 267051 w 1084"/>
                <a:gd name="T31" fmla="*/ 2188 h 988"/>
                <a:gd name="T32" fmla="*/ 220912 w 1084"/>
                <a:gd name="T33" fmla="*/ 0 h 988"/>
                <a:gd name="T34" fmla="*/ 192482 w 1084"/>
                <a:gd name="T35" fmla="*/ 307960 h 988"/>
                <a:gd name="T36" fmla="*/ 230699 w 1084"/>
                <a:gd name="T37" fmla="*/ 305772 h 988"/>
                <a:gd name="T38" fmla="*/ 227436 w 1084"/>
                <a:gd name="T39" fmla="*/ 350079 h 988"/>
                <a:gd name="T40" fmla="*/ 119777 w 1084"/>
                <a:gd name="T41" fmla="*/ 351720 h 988"/>
                <a:gd name="T42" fmla="*/ 108592 w 1084"/>
                <a:gd name="T43" fmla="*/ 328746 h 988"/>
                <a:gd name="T44" fmla="*/ 97406 w 1084"/>
                <a:gd name="T45" fmla="*/ 361019 h 988"/>
                <a:gd name="T46" fmla="*/ 54529 w 1084"/>
                <a:gd name="T47" fmla="*/ 371412 h 988"/>
                <a:gd name="T48" fmla="*/ 46140 w 1084"/>
                <a:gd name="T49" fmla="*/ 350079 h 988"/>
                <a:gd name="T50" fmla="*/ 35420 w 1084"/>
                <a:gd name="T51" fmla="*/ 388369 h 988"/>
                <a:gd name="T52" fmla="*/ 14448 w 1084"/>
                <a:gd name="T53" fmla="*/ 388916 h 988"/>
                <a:gd name="T54" fmla="*/ 0 w 1084"/>
                <a:gd name="T55" fmla="*/ 468777 h 988"/>
                <a:gd name="T56" fmla="*/ 0 w 1084"/>
                <a:gd name="T57" fmla="*/ 468777 h 9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0" name="Freeform 209">
              <a:extLst>
                <a:ext uri="{FF2B5EF4-FFF2-40B4-BE49-F238E27FC236}">
                  <a16:creationId xmlns:a16="http://schemas.microsoft.com/office/drawing/2014/main" id="{F20A407C-43F7-0940-826B-08A3BF1B14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005" y="2223713"/>
              <a:ext cx="174975" cy="350132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21" name="Freeform 210">
              <a:extLst>
                <a:ext uri="{FF2B5EF4-FFF2-40B4-BE49-F238E27FC236}">
                  <a16:creationId xmlns:a16="http://schemas.microsoft.com/office/drawing/2014/main" id="{E4D014FF-5582-4945-8216-96E21A3808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52005" y="2223713"/>
              <a:ext cx="174975" cy="350132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  <a:gd name="T18" fmla="*/ 68 w 256"/>
                <a:gd name="T19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lnTo>
                    <a:pt x="68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22" name="Freeform 211">
              <a:extLst>
                <a:ext uri="{FF2B5EF4-FFF2-40B4-BE49-F238E27FC236}">
                  <a16:creationId xmlns:a16="http://schemas.microsoft.com/office/drawing/2014/main" id="{C5E21977-3FFB-8449-A7CC-58C7E15F598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0643" y="3501697"/>
              <a:ext cx="336136" cy="245093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3" name="Freeform 212">
              <a:extLst>
                <a:ext uri="{FF2B5EF4-FFF2-40B4-BE49-F238E27FC236}">
                  <a16:creationId xmlns:a16="http://schemas.microsoft.com/office/drawing/2014/main" id="{43D08632-B78C-C14A-841D-2F0C52ADC5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390643" y="3501697"/>
              <a:ext cx="336136" cy="245093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w 498"/>
                <a:gd name="T43" fmla="*/ 67489 h 3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4" name="Freeform 213">
              <a:extLst>
                <a:ext uri="{FF2B5EF4-FFF2-40B4-BE49-F238E27FC236}">
                  <a16:creationId xmlns:a16="http://schemas.microsoft.com/office/drawing/2014/main" id="{DFB68693-E0F5-8145-8B89-F9310EC9B86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410" y="3604548"/>
              <a:ext cx="135837" cy="190384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5" name="Freeform 214">
              <a:extLst>
                <a:ext uri="{FF2B5EF4-FFF2-40B4-BE49-F238E27FC236}">
                  <a16:creationId xmlns:a16="http://schemas.microsoft.com/office/drawing/2014/main" id="{F55484F4-875E-394C-B1A9-CE8F3E09F7B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57410" y="3604548"/>
              <a:ext cx="135837" cy="190384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w 197"/>
                <a:gd name="T13" fmla="*/ 57982 h 2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6" name="Freeform 215">
              <a:extLst>
                <a:ext uri="{FF2B5EF4-FFF2-40B4-BE49-F238E27FC236}">
                  <a16:creationId xmlns:a16="http://schemas.microsoft.com/office/drawing/2014/main" id="{6392EABB-2841-DA4F-AAB6-A55A6FDD878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1084" y="3707400"/>
              <a:ext cx="172674" cy="201326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7" name="Freeform 216">
              <a:extLst>
                <a:ext uri="{FF2B5EF4-FFF2-40B4-BE49-F238E27FC236}">
                  <a16:creationId xmlns:a16="http://schemas.microsoft.com/office/drawing/2014/main" id="{DF337B49-EC51-B94D-B91F-C5D9CAE83B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531084" y="3707400"/>
              <a:ext cx="172674" cy="201326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w 259"/>
                <a:gd name="T21" fmla="*/ 64787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8" name="Freeform 217">
              <a:extLst>
                <a:ext uri="{FF2B5EF4-FFF2-40B4-BE49-F238E27FC236}">
                  <a16:creationId xmlns:a16="http://schemas.microsoft.com/office/drawing/2014/main" id="{0AA82CF3-6CDC-A14F-8353-37579286CBD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0803" y="3597982"/>
              <a:ext cx="308509" cy="310742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29" name="Freeform 218">
              <a:extLst>
                <a:ext uri="{FF2B5EF4-FFF2-40B4-BE49-F238E27FC236}">
                  <a16:creationId xmlns:a16="http://schemas.microsoft.com/office/drawing/2014/main" id="{8D9D4C03-8312-3848-B991-2C62F7B5CF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650803" y="3597982"/>
              <a:ext cx="308509" cy="310742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34079 w 449"/>
                <a:gd name="T41" fmla="*/ 225363 h 4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0" name="Freeform 219">
              <a:extLst>
                <a:ext uri="{FF2B5EF4-FFF2-40B4-BE49-F238E27FC236}">
                  <a16:creationId xmlns:a16="http://schemas.microsoft.com/office/drawing/2014/main" id="{398AE5C4-6F75-564A-82BB-F1B1C7EF41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3546" y="3374773"/>
              <a:ext cx="377578" cy="326062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1" name="Freeform 220">
              <a:extLst>
                <a:ext uri="{FF2B5EF4-FFF2-40B4-BE49-F238E27FC236}">
                  <a16:creationId xmlns:a16="http://schemas.microsoft.com/office/drawing/2014/main" id="{F7B3DFAA-77A7-294D-8428-547A436DB88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93546" y="3374773"/>
              <a:ext cx="377578" cy="326062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203972 w 563"/>
                <a:gd name="T29" fmla="*/ 0 h 4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2" name="Freeform 221">
              <a:extLst>
                <a:ext uri="{FF2B5EF4-FFF2-40B4-BE49-F238E27FC236}">
                  <a16:creationId xmlns:a16="http://schemas.microsoft.com/office/drawing/2014/main" id="{8FAD0288-E83B-5645-8BB4-709685736B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4057" y="3565158"/>
              <a:ext cx="149650" cy="334813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3" name="Freeform 222">
              <a:extLst>
                <a:ext uri="{FF2B5EF4-FFF2-40B4-BE49-F238E27FC236}">
                  <a16:creationId xmlns:a16="http://schemas.microsoft.com/office/drawing/2014/main" id="{17EEBD54-224E-C443-B708-710EAC552C4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904057" y="3565158"/>
              <a:ext cx="149650" cy="334813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89834 w 218"/>
                <a:gd name="T17" fmla="*/ 7095 h 4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4" name="Freeform 223">
              <a:extLst>
                <a:ext uri="{FF2B5EF4-FFF2-40B4-BE49-F238E27FC236}">
                  <a16:creationId xmlns:a16="http://schemas.microsoft.com/office/drawing/2014/main" id="{A35A8253-5BBE-4E48-816B-1BE291AD4A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2985" y="3562969"/>
              <a:ext cx="87487" cy="286672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5" name="Freeform 224">
              <a:extLst>
                <a:ext uri="{FF2B5EF4-FFF2-40B4-BE49-F238E27FC236}">
                  <a16:creationId xmlns:a16="http://schemas.microsoft.com/office/drawing/2014/main" id="{DC2A2D2D-3105-644C-AA55-4FF191A535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32985" y="3562969"/>
              <a:ext cx="87487" cy="286672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w 128"/>
                <a:gd name="T15" fmla="*/ 8775 h 3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6" name="Freeform 225">
              <a:extLst>
                <a:ext uri="{FF2B5EF4-FFF2-40B4-BE49-F238E27FC236}">
                  <a16:creationId xmlns:a16="http://schemas.microsoft.com/office/drawing/2014/main" id="{0522EA1D-91B3-9341-BDC0-053D902DC6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9753" y="3508262"/>
              <a:ext cx="140439" cy="31730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7" name="Freeform 226">
              <a:extLst>
                <a:ext uri="{FF2B5EF4-FFF2-40B4-BE49-F238E27FC236}">
                  <a16:creationId xmlns:a16="http://schemas.microsoft.com/office/drawing/2014/main" id="{B2BCCA74-1946-D24B-A4D1-BEC492695D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99753" y="3508262"/>
              <a:ext cx="140439" cy="31730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9277 w 209"/>
                <a:gd name="T25" fmla="*/ 39478 h 4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38" name="Freeform 227">
              <a:extLst>
                <a:ext uri="{FF2B5EF4-FFF2-40B4-BE49-F238E27FC236}">
                  <a16:creationId xmlns:a16="http://schemas.microsoft.com/office/drawing/2014/main" id="{03641996-E61B-AC40-88D9-DB616E31075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8240" y="2926166"/>
              <a:ext cx="688390" cy="588659"/>
            </a:xfrm>
            <a:custGeom>
              <a:avLst/>
              <a:gdLst>
                <a:gd name="T0" fmla="*/ 0 w 1016"/>
                <a:gd name="T1" fmla="*/ 597 h 781"/>
                <a:gd name="T2" fmla="*/ 123 w 1016"/>
                <a:gd name="T3" fmla="*/ 781 h 781"/>
                <a:gd name="T4" fmla="*/ 206 w 1016"/>
                <a:gd name="T5" fmla="*/ 775 h 781"/>
                <a:gd name="T6" fmla="*/ 252 w 1016"/>
                <a:gd name="T7" fmla="*/ 662 h 781"/>
                <a:gd name="T8" fmla="*/ 375 w 1016"/>
                <a:gd name="T9" fmla="*/ 625 h 781"/>
                <a:gd name="T10" fmla="*/ 421 w 1016"/>
                <a:gd name="T11" fmla="*/ 691 h 781"/>
                <a:gd name="T12" fmla="*/ 482 w 1016"/>
                <a:gd name="T13" fmla="*/ 688 h 781"/>
                <a:gd name="T14" fmla="*/ 550 w 1016"/>
                <a:gd name="T15" fmla="*/ 712 h 781"/>
                <a:gd name="T16" fmla="*/ 658 w 1016"/>
                <a:gd name="T17" fmla="*/ 660 h 781"/>
                <a:gd name="T18" fmla="*/ 730 w 1016"/>
                <a:gd name="T19" fmla="*/ 701 h 781"/>
                <a:gd name="T20" fmla="*/ 849 w 1016"/>
                <a:gd name="T21" fmla="*/ 634 h 781"/>
                <a:gd name="T22" fmla="*/ 848 w 1016"/>
                <a:gd name="T23" fmla="*/ 579 h 781"/>
                <a:gd name="T24" fmla="*/ 1015 w 1016"/>
                <a:gd name="T25" fmla="*/ 387 h 781"/>
                <a:gd name="T26" fmla="*/ 1016 w 1016"/>
                <a:gd name="T27" fmla="*/ 236 h 781"/>
                <a:gd name="T28" fmla="*/ 971 w 1016"/>
                <a:gd name="T29" fmla="*/ 180 h 781"/>
                <a:gd name="T30" fmla="*/ 985 w 1016"/>
                <a:gd name="T31" fmla="*/ 0 h 781"/>
                <a:gd name="T32" fmla="*/ 906 w 1016"/>
                <a:gd name="T33" fmla="*/ 63 h 781"/>
                <a:gd name="T34" fmla="*/ 722 w 1016"/>
                <a:gd name="T35" fmla="*/ 31 h 781"/>
                <a:gd name="T36" fmla="*/ 239 w 1016"/>
                <a:gd name="T37" fmla="*/ 311 h 781"/>
                <a:gd name="T38" fmla="*/ 175 w 1016"/>
                <a:gd name="T39" fmla="*/ 524 h 781"/>
                <a:gd name="T40" fmla="*/ 0 w 1016"/>
                <a:gd name="T41" fmla="*/ 597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39" name="Freeform 228">
              <a:extLst>
                <a:ext uri="{FF2B5EF4-FFF2-40B4-BE49-F238E27FC236}">
                  <a16:creationId xmlns:a16="http://schemas.microsoft.com/office/drawing/2014/main" id="{E09F562C-A3D5-2044-83A4-BACDB1C05A2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88240" y="2926166"/>
              <a:ext cx="688390" cy="588659"/>
            </a:xfrm>
            <a:custGeom>
              <a:avLst/>
              <a:gdLst>
                <a:gd name="T0" fmla="*/ 0 w 1016"/>
                <a:gd name="T1" fmla="*/ 326140 h 781"/>
                <a:gd name="T2" fmla="*/ 57551 w 1016"/>
                <a:gd name="T3" fmla="*/ 426659 h 781"/>
                <a:gd name="T4" fmla="*/ 96386 w 1016"/>
                <a:gd name="T5" fmla="*/ 423381 h 781"/>
                <a:gd name="T6" fmla="*/ 117909 w 1016"/>
                <a:gd name="T7" fmla="*/ 361649 h 781"/>
                <a:gd name="T8" fmla="*/ 175460 w 1016"/>
                <a:gd name="T9" fmla="*/ 341436 h 781"/>
                <a:gd name="T10" fmla="*/ 196983 w 1016"/>
                <a:gd name="T11" fmla="*/ 377492 h 781"/>
                <a:gd name="T12" fmla="*/ 225524 w 1016"/>
                <a:gd name="T13" fmla="*/ 375853 h 781"/>
                <a:gd name="T14" fmla="*/ 257341 w 1016"/>
                <a:gd name="T15" fmla="*/ 388964 h 781"/>
                <a:gd name="T16" fmla="*/ 307873 w 1016"/>
                <a:gd name="T17" fmla="*/ 360557 h 781"/>
                <a:gd name="T18" fmla="*/ 341562 w 1016"/>
                <a:gd name="T19" fmla="*/ 382955 h 781"/>
                <a:gd name="T20" fmla="*/ 397241 w 1016"/>
                <a:gd name="T21" fmla="*/ 346353 h 781"/>
                <a:gd name="T22" fmla="*/ 396773 w 1016"/>
                <a:gd name="T23" fmla="*/ 316307 h 781"/>
                <a:gd name="T24" fmla="*/ 474911 w 1016"/>
                <a:gd name="T25" fmla="*/ 211417 h 781"/>
                <a:gd name="T26" fmla="*/ 475379 w 1016"/>
                <a:gd name="T27" fmla="*/ 128926 h 781"/>
                <a:gd name="T28" fmla="*/ 454324 w 1016"/>
                <a:gd name="T29" fmla="*/ 98334 h 781"/>
                <a:gd name="T30" fmla="*/ 460874 w 1016"/>
                <a:gd name="T31" fmla="*/ 0 h 781"/>
                <a:gd name="T32" fmla="*/ 423911 w 1016"/>
                <a:gd name="T33" fmla="*/ 34417 h 781"/>
                <a:gd name="T34" fmla="*/ 337819 w 1016"/>
                <a:gd name="T35" fmla="*/ 16935 h 781"/>
                <a:gd name="T36" fmla="*/ 111826 w 1016"/>
                <a:gd name="T37" fmla="*/ 169899 h 781"/>
                <a:gd name="T38" fmla="*/ 81881 w 1016"/>
                <a:gd name="T39" fmla="*/ 286260 h 781"/>
                <a:gd name="T40" fmla="*/ 0 w 1016"/>
                <a:gd name="T41" fmla="*/ 326140 h 781"/>
                <a:gd name="T42" fmla="*/ 0 w 1016"/>
                <a:gd name="T43" fmla="*/ 326140 h 7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0" name="Freeform 229">
              <a:extLst>
                <a:ext uri="{FF2B5EF4-FFF2-40B4-BE49-F238E27FC236}">
                  <a16:creationId xmlns:a16="http://schemas.microsoft.com/office/drawing/2014/main" id="{72958ABD-E51C-3A41-931D-47990056897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6539" y="2431605"/>
              <a:ext cx="653854" cy="700265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41" name="Freeform 230">
              <a:extLst>
                <a:ext uri="{FF2B5EF4-FFF2-40B4-BE49-F238E27FC236}">
                  <a16:creationId xmlns:a16="http://schemas.microsoft.com/office/drawing/2014/main" id="{2BA03521-68C3-F74E-951E-EE6F45B30AC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86539" y="2431605"/>
              <a:ext cx="653854" cy="700265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  <a:gd name="T42" fmla="*/ 202 w 970"/>
                <a:gd name="T4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lnTo>
                    <a:pt x="20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 dirty="0">
                <a:latin typeface="Verdana" charset="0"/>
              </a:endParaRPr>
            </a:p>
          </p:txBody>
        </p:sp>
        <p:sp>
          <p:nvSpPr>
            <p:cNvPr id="142" name="Freeform 231">
              <a:extLst>
                <a:ext uri="{FF2B5EF4-FFF2-40B4-BE49-F238E27FC236}">
                  <a16:creationId xmlns:a16="http://schemas.microsoft.com/office/drawing/2014/main" id="{C554830D-71F6-554F-A785-873D3B1915D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1123" y="3396656"/>
              <a:ext cx="536437" cy="520822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3" name="Freeform 232">
              <a:extLst>
                <a:ext uri="{FF2B5EF4-FFF2-40B4-BE49-F238E27FC236}">
                  <a16:creationId xmlns:a16="http://schemas.microsoft.com/office/drawing/2014/main" id="{3B68654C-8ED9-A34A-BF39-18F5678FF6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171123" y="3396656"/>
              <a:ext cx="536437" cy="520822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337931 w 793"/>
                <a:gd name="T55" fmla="*/ 4923 h 6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4" name="Freeform 233">
              <a:extLst>
                <a:ext uri="{FF2B5EF4-FFF2-40B4-BE49-F238E27FC236}">
                  <a16:creationId xmlns:a16="http://schemas.microsoft.com/office/drawing/2014/main" id="{5A409278-BF21-FB4D-BFB3-3C41FD1DFCE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514" y="2926166"/>
              <a:ext cx="439740" cy="851258"/>
            </a:xfrm>
            <a:custGeom>
              <a:avLst/>
              <a:gdLst>
                <a:gd name="T0" fmla="*/ 1 w 650"/>
                <a:gd name="T1" fmla="*/ 634 h 1131"/>
                <a:gd name="T2" fmla="*/ 102 w 650"/>
                <a:gd name="T3" fmla="*/ 725 h 1131"/>
                <a:gd name="T4" fmla="*/ 117 w 650"/>
                <a:gd name="T5" fmla="*/ 906 h 1131"/>
                <a:gd name="T6" fmla="*/ 38 w 650"/>
                <a:gd name="T7" fmla="*/ 910 h 1131"/>
                <a:gd name="T8" fmla="*/ 128 w 650"/>
                <a:gd name="T9" fmla="*/ 1044 h 1131"/>
                <a:gd name="T10" fmla="*/ 76 w 650"/>
                <a:gd name="T11" fmla="*/ 1131 h 1131"/>
                <a:gd name="T12" fmla="*/ 314 w 650"/>
                <a:gd name="T13" fmla="*/ 1044 h 1131"/>
                <a:gd name="T14" fmla="*/ 406 w 650"/>
                <a:gd name="T15" fmla="*/ 982 h 1131"/>
                <a:gd name="T16" fmla="*/ 488 w 650"/>
                <a:gd name="T17" fmla="*/ 974 h 1131"/>
                <a:gd name="T18" fmla="*/ 579 w 650"/>
                <a:gd name="T19" fmla="*/ 859 h 1131"/>
                <a:gd name="T20" fmla="*/ 619 w 650"/>
                <a:gd name="T21" fmla="*/ 855 h 1131"/>
                <a:gd name="T22" fmla="*/ 538 w 650"/>
                <a:gd name="T23" fmla="*/ 693 h 1131"/>
                <a:gd name="T24" fmla="*/ 586 w 650"/>
                <a:gd name="T25" fmla="*/ 524 h 1131"/>
                <a:gd name="T26" fmla="*/ 650 w 650"/>
                <a:gd name="T27" fmla="*/ 506 h 1131"/>
                <a:gd name="T28" fmla="*/ 624 w 650"/>
                <a:gd name="T29" fmla="*/ 274 h 1131"/>
                <a:gd name="T30" fmla="*/ 137 w 650"/>
                <a:gd name="T31" fmla="*/ 0 h 1131"/>
                <a:gd name="T32" fmla="*/ 123 w 650"/>
                <a:gd name="T33" fmla="*/ 180 h 1131"/>
                <a:gd name="T34" fmla="*/ 168 w 650"/>
                <a:gd name="T35" fmla="*/ 236 h 1131"/>
                <a:gd name="T36" fmla="*/ 167 w 650"/>
                <a:gd name="T37" fmla="*/ 387 h 1131"/>
                <a:gd name="T38" fmla="*/ 0 w 650"/>
                <a:gd name="T39" fmla="*/ 579 h 1131"/>
                <a:gd name="T40" fmla="*/ 1 w 650"/>
                <a:gd name="T41" fmla="*/ 621 h 1131"/>
                <a:gd name="T42" fmla="*/ 1 w 650"/>
                <a:gd name="T43" fmla="*/ 634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45" name="Freeform 234">
              <a:extLst>
                <a:ext uri="{FF2B5EF4-FFF2-40B4-BE49-F238E27FC236}">
                  <a16:creationId xmlns:a16="http://schemas.microsoft.com/office/drawing/2014/main" id="{A4041FEA-EF38-3645-BD61-CE8CF665A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61514" y="2926166"/>
              <a:ext cx="439740" cy="851258"/>
            </a:xfrm>
            <a:custGeom>
              <a:avLst/>
              <a:gdLst>
                <a:gd name="T0" fmla="*/ 467 w 650"/>
                <a:gd name="T1" fmla="*/ 345878 h 1131"/>
                <a:gd name="T2" fmla="*/ 47684 w 650"/>
                <a:gd name="T3" fmla="*/ 395522 h 1131"/>
                <a:gd name="T4" fmla="*/ 54697 w 650"/>
                <a:gd name="T5" fmla="*/ 494267 h 1131"/>
                <a:gd name="T6" fmla="*/ 17765 w 650"/>
                <a:gd name="T7" fmla="*/ 496449 h 1131"/>
                <a:gd name="T8" fmla="*/ 59839 w 650"/>
                <a:gd name="T9" fmla="*/ 569552 h 1131"/>
                <a:gd name="T10" fmla="*/ 35529 w 650"/>
                <a:gd name="T11" fmla="*/ 617015 h 1131"/>
                <a:gd name="T12" fmla="*/ 146793 w 650"/>
                <a:gd name="T13" fmla="*/ 569552 h 1131"/>
                <a:gd name="T14" fmla="*/ 189802 w 650"/>
                <a:gd name="T15" fmla="*/ 535728 h 1131"/>
                <a:gd name="T16" fmla="*/ 228136 w 650"/>
                <a:gd name="T17" fmla="*/ 531364 h 1131"/>
                <a:gd name="T18" fmla="*/ 270678 w 650"/>
                <a:gd name="T19" fmla="*/ 468626 h 1131"/>
                <a:gd name="T20" fmla="*/ 289378 w 650"/>
                <a:gd name="T21" fmla="*/ 466444 h 1131"/>
                <a:gd name="T22" fmla="*/ 251511 w 650"/>
                <a:gd name="T23" fmla="*/ 378065 h 1131"/>
                <a:gd name="T24" fmla="*/ 273950 w 650"/>
                <a:gd name="T25" fmla="*/ 285867 h 1131"/>
                <a:gd name="T26" fmla="*/ 303870 w 650"/>
                <a:gd name="T27" fmla="*/ 276047 h 1131"/>
                <a:gd name="T28" fmla="*/ 291715 w 650"/>
                <a:gd name="T29" fmla="*/ 149480 h 1131"/>
                <a:gd name="T30" fmla="*/ 64046 w 650"/>
                <a:gd name="T31" fmla="*/ 0 h 1131"/>
                <a:gd name="T32" fmla="*/ 57502 w 650"/>
                <a:gd name="T33" fmla="*/ 98199 h 1131"/>
                <a:gd name="T34" fmla="*/ 78539 w 650"/>
                <a:gd name="T35" fmla="*/ 128749 h 1131"/>
                <a:gd name="T36" fmla="*/ 78071 w 650"/>
                <a:gd name="T37" fmla="*/ 211127 h 1131"/>
                <a:gd name="T38" fmla="*/ 0 w 650"/>
                <a:gd name="T39" fmla="*/ 315872 h 1131"/>
                <a:gd name="T40" fmla="*/ 467 w 650"/>
                <a:gd name="T41" fmla="*/ 338785 h 1131"/>
                <a:gd name="T42" fmla="*/ 467 w 650"/>
                <a:gd name="T43" fmla="*/ 345878 h 1131"/>
                <a:gd name="T44" fmla="*/ 467 w 650"/>
                <a:gd name="T45" fmla="*/ 345878 h 11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50"/>
                <a:gd name="T70" fmla="*/ 0 h 1131"/>
                <a:gd name="T71" fmla="*/ 650 w 650"/>
                <a:gd name="T72" fmla="*/ 1131 h 11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nl-NL" altLang="nl-NL"/>
                <a:t> </a:t>
              </a:r>
            </a:p>
          </p:txBody>
        </p:sp>
        <p:sp>
          <p:nvSpPr>
            <p:cNvPr id="146" name="Freeform 235">
              <a:extLst>
                <a:ext uri="{FF2B5EF4-FFF2-40B4-BE49-F238E27FC236}">
                  <a16:creationId xmlns:a16="http://schemas.microsoft.com/office/drawing/2014/main" id="{BA967CFC-B9C0-524A-A644-93877975C04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8161" y="2495065"/>
              <a:ext cx="488088" cy="494563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47" name="Freeform 236">
              <a:extLst>
                <a:ext uri="{FF2B5EF4-FFF2-40B4-BE49-F238E27FC236}">
                  <a16:creationId xmlns:a16="http://schemas.microsoft.com/office/drawing/2014/main" id="{6235629B-60A4-454E-9F0C-CEE1441394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08161" y="2495065"/>
              <a:ext cx="488088" cy="494563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  <a:gd name="T30" fmla="*/ 19 w 726"/>
                <a:gd name="T31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lnTo>
                    <a:pt x="19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48" name="Freeform 237">
              <a:extLst>
                <a:ext uri="{FF2B5EF4-FFF2-40B4-BE49-F238E27FC236}">
                  <a16:creationId xmlns:a16="http://schemas.microsoft.com/office/drawing/2014/main" id="{3BA9010A-5CC8-5F45-93AC-73DF21E36DE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982" y="3403222"/>
              <a:ext cx="329230" cy="601790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49" name="Freeform 238">
              <a:extLst>
                <a:ext uri="{FF2B5EF4-FFF2-40B4-BE49-F238E27FC236}">
                  <a16:creationId xmlns:a16="http://schemas.microsoft.com/office/drawing/2014/main" id="{5BDF7673-18AA-1949-BA58-4E7863E586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28982" y="3403222"/>
              <a:ext cx="329230" cy="601790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w 487"/>
                <a:gd name="T41" fmla="*/ 340233 h 8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0" name="Freeform 239">
              <a:extLst>
                <a:ext uri="{FF2B5EF4-FFF2-40B4-BE49-F238E27FC236}">
                  <a16:creationId xmlns:a16="http://schemas.microsoft.com/office/drawing/2014/main" id="{94753B80-E2D7-5946-959D-5094D15F4FB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5279" y="2952427"/>
              <a:ext cx="692992" cy="962864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1" name="Freeform 240">
              <a:extLst>
                <a:ext uri="{FF2B5EF4-FFF2-40B4-BE49-F238E27FC236}">
                  <a16:creationId xmlns:a16="http://schemas.microsoft.com/office/drawing/2014/main" id="{50F63420-DD06-6E4E-AE97-6D4CB348733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25279" y="2952427"/>
              <a:ext cx="692992" cy="962864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  <a:gd name="T68" fmla="*/ 850 w 1026"/>
                <a:gd name="T69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lnTo>
                    <a:pt x="85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2" name="Freeform 241">
              <a:extLst>
                <a:ext uri="{FF2B5EF4-FFF2-40B4-BE49-F238E27FC236}">
                  <a16:creationId xmlns:a16="http://schemas.microsoft.com/office/drawing/2014/main" id="{8469E045-8FEF-AF4E-A2BF-05462568FE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0654" y="3569535"/>
              <a:ext cx="568669" cy="385145"/>
            </a:xfrm>
            <a:custGeom>
              <a:avLst/>
              <a:gdLst>
                <a:gd name="T0" fmla="*/ 34 w 838"/>
                <a:gd name="T1" fmla="*/ 274 h 513"/>
                <a:gd name="T2" fmla="*/ 0 w 838"/>
                <a:gd name="T3" fmla="*/ 351 h 513"/>
                <a:gd name="T4" fmla="*/ 73 w 838"/>
                <a:gd name="T5" fmla="*/ 495 h 513"/>
                <a:gd name="T6" fmla="*/ 144 w 838"/>
                <a:gd name="T7" fmla="*/ 454 h 513"/>
                <a:gd name="T8" fmla="*/ 262 w 838"/>
                <a:gd name="T9" fmla="*/ 513 h 513"/>
                <a:gd name="T10" fmla="*/ 287 w 838"/>
                <a:gd name="T11" fmla="*/ 414 h 513"/>
                <a:gd name="T12" fmla="*/ 355 w 838"/>
                <a:gd name="T13" fmla="*/ 380 h 513"/>
                <a:gd name="T14" fmla="*/ 510 w 838"/>
                <a:gd name="T15" fmla="*/ 429 h 513"/>
                <a:gd name="T16" fmla="*/ 615 w 838"/>
                <a:gd name="T17" fmla="*/ 362 h 513"/>
                <a:gd name="T18" fmla="*/ 686 w 838"/>
                <a:gd name="T19" fmla="*/ 369 h 513"/>
                <a:gd name="T20" fmla="*/ 741 w 838"/>
                <a:gd name="T21" fmla="*/ 342 h 513"/>
                <a:gd name="T22" fmla="*/ 838 w 838"/>
                <a:gd name="T23" fmla="*/ 356 h 513"/>
                <a:gd name="T24" fmla="*/ 788 w 838"/>
                <a:gd name="T25" fmla="*/ 256 h 513"/>
                <a:gd name="T26" fmla="*/ 715 w 838"/>
                <a:gd name="T27" fmla="*/ 215 h 513"/>
                <a:gd name="T28" fmla="*/ 706 w 838"/>
                <a:gd name="T29" fmla="*/ 178 h 513"/>
                <a:gd name="T30" fmla="*/ 616 w 838"/>
                <a:gd name="T31" fmla="*/ 110 h 513"/>
                <a:gd name="T32" fmla="*/ 558 w 838"/>
                <a:gd name="T33" fmla="*/ 0 h 513"/>
                <a:gd name="T34" fmla="*/ 521 w 838"/>
                <a:gd name="T35" fmla="*/ 8 h 513"/>
                <a:gd name="T36" fmla="*/ 430 w 838"/>
                <a:gd name="T37" fmla="*/ 123 h 513"/>
                <a:gd name="T38" fmla="*/ 348 w 838"/>
                <a:gd name="T39" fmla="*/ 131 h 513"/>
                <a:gd name="T40" fmla="*/ 262 w 838"/>
                <a:gd name="T41" fmla="*/ 188 h 513"/>
                <a:gd name="T42" fmla="*/ 34 w 838"/>
                <a:gd name="T43" fmla="*/ 27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3" name="Freeform 242">
              <a:extLst>
                <a:ext uri="{FF2B5EF4-FFF2-40B4-BE49-F238E27FC236}">
                  <a16:creationId xmlns:a16="http://schemas.microsoft.com/office/drawing/2014/main" id="{1881C8F9-1627-C842-B02A-24D0D71D35D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700654" y="3569535"/>
              <a:ext cx="568669" cy="385145"/>
            </a:xfrm>
            <a:custGeom>
              <a:avLst/>
              <a:gdLst>
                <a:gd name="T0" fmla="*/ 15884 w 838"/>
                <a:gd name="T1" fmla="*/ 149585 h 513"/>
                <a:gd name="T2" fmla="*/ 0 w 838"/>
                <a:gd name="T3" fmla="*/ 191622 h 513"/>
                <a:gd name="T4" fmla="*/ 34103 w 838"/>
                <a:gd name="T5" fmla="*/ 270236 h 513"/>
                <a:gd name="T6" fmla="*/ 67272 w 838"/>
                <a:gd name="T7" fmla="*/ 247853 h 513"/>
                <a:gd name="T8" fmla="*/ 122398 w 838"/>
                <a:gd name="T9" fmla="*/ 280063 h 513"/>
                <a:gd name="T10" fmla="*/ 134078 w 838"/>
                <a:gd name="T11" fmla="*/ 226016 h 513"/>
                <a:gd name="T12" fmla="*/ 165845 w 838"/>
                <a:gd name="T13" fmla="*/ 207454 h 513"/>
                <a:gd name="T14" fmla="*/ 238256 w 838"/>
                <a:gd name="T15" fmla="*/ 234205 h 513"/>
                <a:gd name="T16" fmla="*/ 287309 w 838"/>
                <a:gd name="T17" fmla="*/ 197627 h 513"/>
                <a:gd name="T18" fmla="*/ 320478 w 838"/>
                <a:gd name="T19" fmla="*/ 201449 h 513"/>
                <a:gd name="T20" fmla="*/ 346173 w 838"/>
                <a:gd name="T21" fmla="*/ 186709 h 513"/>
                <a:gd name="T22" fmla="*/ 391488 w 838"/>
                <a:gd name="T23" fmla="*/ 194352 h 513"/>
                <a:gd name="T24" fmla="*/ 368130 w 838"/>
                <a:gd name="T25" fmla="*/ 139759 h 513"/>
                <a:gd name="T26" fmla="*/ 334026 w 838"/>
                <a:gd name="T27" fmla="*/ 117375 h 513"/>
                <a:gd name="T28" fmla="*/ 329822 w 838"/>
                <a:gd name="T29" fmla="*/ 97176 h 513"/>
                <a:gd name="T30" fmla="*/ 287776 w 838"/>
                <a:gd name="T31" fmla="*/ 60052 h 513"/>
                <a:gd name="T32" fmla="*/ 260681 w 838"/>
                <a:gd name="T33" fmla="*/ 0 h 513"/>
                <a:gd name="T34" fmla="*/ 243395 w 838"/>
                <a:gd name="T35" fmla="*/ 4367 h 513"/>
                <a:gd name="T36" fmla="*/ 200883 w 838"/>
                <a:gd name="T37" fmla="*/ 67150 h 513"/>
                <a:gd name="T38" fmla="*/ 162575 w 838"/>
                <a:gd name="T39" fmla="*/ 71517 h 513"/>
                <a:gd name="T40" fmla="*/ 122398 w 838"/>
                <a:gd name="T41" fmla="*/ 102635 h 513"/>
                <a:gd name="T42" fmla="*/ 15884 w 838"/>
                <a:gd name="T43" fmla="*/ 149585 h 513"/>
                <a:gd name="T44" fmla="*/ 15884 w 838"/>
                <a:gd name="T45" fmla="*/ 149585 h 5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54" name="Freeform 243">
              <a:extLst>
                <a:ext uri="{FF2B5EF4-FFF2-40B4-BE49-F238E27FC236}">
                  <a16:creationId xmlns:a16="http://schemas.microsoft.com/office/drawing/2014/main" id="{55EFAB2A-9B80-5C41-B297-E64B60A583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483" y="3175636"/>
              <a:ext cx="628529" cy="739654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5" name="Freeform 244">
              <a:extLst>
                <a:ext uri="{FF2B5EF4-FFF2-40B4-BE49-F238E27FC236}">
                  <a16:creationId xmlns:a16="http://schemas.microsoft.com/office/drawing/2014/main" id="{1590B3FC-A399-2349-B20B-07FD7FDAC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529483" y="3175636"/>
              <a:ext cx="628529" cy="739654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  <a:gd name="T56" fmla="*/ 274 w 932"/>
                <a:gd name="T57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lnTo>
                    <a:pt x="274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6" name="Freeform 245">
              <a:extLst>
                <a:ext uri="{FF2B5EF4-FFF2-40B4-BE49-F238E27FC236}">
                  <a16:creationId xmlns:a16="http://schemas.microsoft.com/office/drawing/2014/main" id="{706C2A3E-FDF5-4548-8D02-2CB4AB2498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0223" y="3429483"/>
              <a:ext cx="82883" cy="102850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7" name="Freeform 246">
              <a:extLst>
                <a:ext uri="{FF2B5EF4-FFF2-40B4-BE49-F238E27FC236}">
                  <a16:creationId xmlns:a16="http://schemas.microsoft.com/office/drawing/2014/main" id="{039BE4C3-CEE9-334D-B8F0-2948863F84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70223" y="3429483"/>
              <a:ext cx="82883" cy="102850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  <a:gd name="T10" fmla="*/ 68 w 122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lnTo>
                    <a:pt x="68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8" name="Freeform 247">
              <a:extLst>
                <a:ext uri="{FF2B5EF4-FFF2-40B4-BE49-F238E27FC236}">
                  <a16:creationId xmlns:a16="http://schemas.microsoft.com/office/drawing/2014/main" id="{2BA59EE1-05D4-784E-B432-CA7B206FF1D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8713" y="3457930"/>
              <a:ext cx="437437" cy="693701"/>
            </a:xfrm>
            <a:custGeom>
              <a:avLst/>
              <a:gdLst>
                <a:gd name="T0" fmla="*/ 138 w 646"/>
                <a:gd name="T1" fmla="*/ 74 h 920"/>
                <a:gd name="T2" fmla="*/ 159 w 646"/>
                <a:gd name="T3" fmla="*/ 114 h 920"/>
                <a:gd name="T4" fmla="*/ 294 w 646"/>
                <a:gd name="T5" fmla="*/ 105 h 920"/>
                <a:gd name="T6" fmla="*/ 435 w 646"/>
                <a:gd name="T7" fmla="*/ 90 h 920"/>
                <a:gd name="T8" fmla="*/ 531 w 646"/>
                <a:gd name="T9" fmla="*/ 57 h 920"/>
                <a:gd name="T10" fmla="*/ 607 w 646"/>
                <a:gd name="T11" fmla="*/ 0 h 920"/>
                <a:gd name="T12" fmla="*/ 646 w 646"/>
                <a:gd name="T13" fmla="*/ 82 h 920"/>
                <a:gd name="T14" fmla="*/ 447 w 646"/>
                <a:gd name="T15" fmla="*/ 538 h 920"/>
                <a:gd name="T16" fmla="*/ 39 w 646"/>
                <a:gd name="T17" fmla="*/ 920 h 920"/>
                <a:gd name="T18" fmla="*/ 0 w 646"/>
                <a:gd name="T19" fmla="*/ 839 h 920"/>
                <a:gd name="T20" fmla="*/ 31 w 646"/>
                <a:gd name="T21" fmla="*/ 569 h 920"/>
                <a:gd name="T22" fmla="*/ 303 w 646"/>
                <a:gd name="T23" fmla="*/ 452 h 920"/>
                <a:gd name="T24" fmla="*/ 445 w 646"/>
                <a:gd name="T25" fmla="*/ 260 h 920"/>
                <a:gd name="T26" fmla="*/ 263 w 646"/>
                <a:gd name="T27" fmla="*/ 260 h 920"/>
                <a:gd name="T28" fmla="*/ 164 w 646"/>
                <a:gd name="T29" fmla="*/ 213 h 920"/>
                <a:gd name="T30" fmla="*/ 99 w 646"/>
                <a:gd name="T31" fmla="*/ 119 h 920"/>
                <a:gd name="T32" fmla="*/ 138 w 646"/>
                <a:gd name="T33" fmla="*/ 7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920">
                  <a:moveTo>
                    <a:pt x="138" y="74"/>
                  </a:moveTo>
                  <a:lnTo>
                    <a:pt x="159" y="114"/>
                  </a:lnTo>
                  <a:lnTo>
                    <a:pt x="294" y="105"/>
                  </a:lnTo>
                  <a:lnTo>
                    <a:pt x="435" y="90"/>
                  </a:lnTo>
                  <a:lnTo>
                    <a:pt x="531" y="57"/>
                  </a:lnTo>
                  <a:lnTo>
                    <a:pt x="607" y="0"/>
                  </a:lnTo>
                  <a:lnTo>
                    <a:pt x="646" y="82"/>
                  </a:lnTo>
                  <a:lnTo>
                    <a:pt x="447" y="538"/>
                  </a:lnTo>
                  <a:lnTo>
                    <a:pt x="39" y="920"/>
                  </a:lnTo>
                  <a:lnTo>
                    <a:pt x="0" y="839"/>
                  </a:lnTo>
                  <a:lnTo>
                    <a:pt x="31" y="569"/>
                  </a:lnTo>
                  <a:lnTo>
                    <a:pt x="303" y="452"/>
                  </a:lnTo>
                  <a:lnTo>
                    <a:pt x="445" y="260"/>
                  </a:lnTo>
                  <a:lnTo>
                    <a:pt x="263" y="260"/>
                  </a:lnTo>
                  <a:lnTo>
                    <a:pt x="164" y="213"/>
                  </a:lnTo>
                  <a:lnTo>
                    <a:pt x="99" y="119"/>
                  </a:lnTo>
                  <a:lnTo>
                    <a:pt x="138" y="7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59" name="Freeform 248">
              <a:extLst>
                <a:ext uri="{FF2B5EF4-FFF2-40B4-BE49-F238E27FC236}">
                  <a16:creationId xmlns:a16="http://schemas.microsoft.com/office/drawing/2014/main" id="{15F7A496-4DA7-BE42-B8A6-3275E21170C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58713" y="3457930"/>
              <a:ext cx="437437" cy="693701"/>
            </a:xfrm>
            <a:custGeom>
              <a:avLst/>
              <a:gdLst>
                <a:gd name="T0" fmla="*/ 138 w 646"/>
                <a:gd name="T1" fmla="*/ 74 h 920"/>
                <a:gd name="T2" fmla="*/ 159 w 646"/>
                <a:gd name="T3" fmla="*/ 114 h 920"/>
                <a:gd name="T4" fmla="*/ 294 w 646"/>
                <a:gd name="T5" fmla="*/ 105 h 920"/>
                <a:gd name="T6" fmla="*/ 435 w 646"/>
                <a:gd name="T7" fmla="*/ 90 h 920"/>
                <a:gd name="T8" fmla="*/ 531 w 646"/>
                <a:gd name="T9" fmla="*/ 57 h 920"/>
                <a:gd name="T10" fmla="*/ 607 w 646"/>
                <a:gd name="T11" fmla="*/ 0 h 920"/>
                <a:gd name="T12" fmla="*/ 646 w 646"/>
                <a:gd name="T13" fmla="*/ 82 h 920"/>
                <a:gd name="T14" fmla="*/ 447 w 646"/>
                <a:gd name="T15" fmla="*/ 538 h 920"/>
                <a:gd name="T16" fmla="*/ 39 w 646"/>
                <a:gd name="T17" fmla="*/ 920 h 920"/>
                <a:gd name="T18" fmla="*/ 0 w 646"/>
                <a:gd name="T19" fmla="*/ 839 h 920"/>
                <a:gd name="T20" fmla="*/ 31 w 646"/>
                <a:gd name="T21" fmla="*/ 569 h 920"/>
                <a:gd name="T22" fmla="*/ 303 w 646"/>
                <a:gd name="T23" fmla="*/ 452 h 920"/>
                <a:gd name="T24" fmla="*/ 445 w 646"/>
                <a:gd name="T25" fmla="*/ 260 h 920"/>
                <a:gd name="T26" fmla="*/ 263 w 646"/>
                <a:gd name="T27" fmla="*/ 260 h 920"/>
                <a:gd name="T28" fmla="*/ 164 w 646"/>
                <a:gd name="T29" fmla="*/ 213 h 920"/>
                <a:gd name="T30" fmla="*/ 99 w 646"/>
                <a:gd name="T31" fmla="*/ 119 h 920"/>
                <a:gd name="T32" fmla="*/ 138 w 646"/>
                <a:gd name="T33" fmla="*/ 74 h 920"/>
                <a:gd name="T34" fmla="*/ 138 w 646"/>
                <a:gd name="T35" fmla="*/ 7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920">
                  <a:moveTo>
                    <a:pt x="138" y="74"/>
                  </a:moveTo>
                  <a:lnTo>
                    <a:pt x="159" y="114"/>
                  </a:lnTo>
                  <a:lnTo>
                    <a:pt x="294" y="105"/>
                  </a:lnTo>
                  <a:lnTo>
                    <a:pt x="435" y="90"/>
                  </a:lnTo>
                  <a:lnTo>
                    <a:pt x="531" y="57"/>
                  </a:lnTo>
                  <a:lnTo>
                    <a:pt x="607" y="0"/>
                  </a:lnTo>
                  <a:lnTo>
                    <a:pt x="646" y="82"/>
                  </a:lnTo>
                  <a:lnTo>
                    <a:pt x="447" y="538"/>
                  </a:lnTo>
                  <a:lnTo>
                    <a:pt x="39" y="920"/>
                  </a:lnTo>
                  <a:lnTo>
                    <a:pt x="0" y="839"/>
                  </a:lnTo>
                  <a:lnTo>
                    <a:pt x="31" y="569"/>
                  </a:lnTo>
                  <a:lnTo>
                    <a:pt x="303" y="452"/>
                  </a:lnTo>
                  <a:lnTo>
                    <a:pt x="445" y="260"/>
                  </a:lnTo>
                  <a:lnTo>
                    <a:pt x="263" y="260"/>
                  </a:lnTo>
                  <a:lnTo>
                    <a:pt x="164" y="213"/>
                  </a:lnTo>
                  <a:lnTo>
                    <a:pt x="99" y="119"/>
                  </a:lnTo>
                  <a:lnTo>
                    <a:pt x="138" y="74"/>
                  </a:lnTo>
                  <a:lnTo>
                    <a:pt x="138" y="7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60" name="Freeform 249">
              <a:extLst>
                <a:ext uri="{FF2B5EF4-FFF2-40B4-BE49-F238E27FC236}">
                  <a16:creationId xmlns:a16="http://schemas.microsoft.com/office/drawing/2014/main" id="{A1858D56-8C94-7C45-98D7-D9F4506B007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726" y="4000635"/>
              <a:ext cx="78279" cy="63463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1" name="Freeform 250">
              <a:extLst>
                <a:ext uri="{FF2B5EF4-FFF2-40B4-BE49-F238E27FC236}">
                  <a16:creationId xmlns:a16="http://schemas.microsoft.com/office/drawing/2014/main" id="{B72EC7CD-37AC-EA4E-983C-6BE122A749A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72726" y="4000635"/>
              <a:ext cx="78279" cy="63463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8178 w 119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2" name="Freeform 251">
              <a:extLst>
                <a:ext uri="{FF2B5EF4-FFF2-40B4-BE49-F238E27FC236}">
                  <a16:creationId xmlns:a16="http://schemas.microsoft.com/office/drawing/2014/main" id="{2561BCFF-C831-4540-AC88-81F723C84CA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703" y="4005012"/>
              <a:ext cx="248649" cy="354509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3" name="Freeform 252">
              <a:extLst>
                <a:ext uri="{FF2B5EF4-FFF2-40B4-BE49-F238E27FC236}">
                  <a16:creationId xmlns:a16="http://schemas.microsoft.com/office/drawing/2014/main" id="{3A3B40AC-4BEF-D245-B9E0-1686DDD80C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449703" y="4005012"/>
              <a:ext cx="248649" cy="354509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71462 w 372"/>
                <a:gd name="T27" fmla="*/ 0 h 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4" name="Freeform 253">
              <a:extLst>
                <a:ext uri="{FF2B5EF4-FFF2-40B4-BE49-F238E27FC236}">
                  <a16:creationId xmlns:a16="http://schemas.microsoft.com/office/drawing/2014/main" id="{ECD3817E-9B5D-E547-9EB6-8B1FE111C6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4027" y="3908726"/>
              <a:ext cx="306205" cy="446419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5" name="Freeform 254">
              <a:extLst>
                <a:ext uri="{FF2B5EF4-FFF2-40B4-BE49-F238E27FC236}">
                  <a16:creationId xmlns:a16="http://schemas.microsoft.com/office/drawing/2014/main" id="{492063A1-DCD4-4146-ACF7-74ED6E64EE4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74027" y="3908726"/>
              <a:ext cx="306205" cy="446419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w 449"/>
                <a:gd name="T35" fmla="*/ 243826 h 5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6" name="Freeform 255">
              <a:extLst>
                <a:ext uri="{FF2B5EF4-FFF2-40B4-BE49-F238E27FC236}">
                  <a16:creationId xmlns:a16="http://schemas.microsoft.com/office/drawing/2014/main" id="{2E315168-B453-8141-AB60-8CFAFB37BD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933" y="4350767"/>
              <a:ext cx="48349" cy="56897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7" name="Freeform 256">
              <a:extLst>
                <a:ext uri="{FF2B5EF4-FFF2-40B4-BE49-F238E27FC236}">
                  <a16:creationId xmlns:a16="http://schemas.microsoft.com/office/drawing/2014/main" id="{1520B8B0-BA0D-3546-9789-5E327164CCF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80933" y="4350767"/>
              <a:ext cx="48349" cy="56897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33556 w 74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168" name="Freeform 257">
              <a:extLst>
                <a:ext uri="{FF2B5EF4-FFF2-40B4-BE49-F238E27FC236}">
                  <a16:creationId xmlns:a16="http://schemas.microsoft.com/office/drawing/2014/main" id="{8F8FCE5A-54DC-BB41-85A1-0FD06309FE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0864" y="3825569"/>
              <a:ext cx="833434" cy="943170"/>
            </a:xfrm>
            <a:custGeom>
              <a:avLst/>
              <a:gdLst>
                <a:gd name="T0" fmla="*/ 0 w 1238"/>
                <a:gd name="T1" fmla="*/ 774 h 1253"/>
                <a:gd name="T2" fmla="*/ 32 w 1238"/>
                <a:gd name="T3" fmla="*/ 697 h 1253"/>
                <a:gd name="T4" fmla="*/ 71 w 1238"/>
                <a:gd name="T5" fmla="*/ 660 h 1253"/>
                <a:gd name="T6" fmla="*/ 110 w 1238"/>
                <a:gd name="T7" fmla="*/ 656 h 1253"/>
                <a:gd name="T8" fmla="*/ 163 w 1238"/>
                <a:gd name="T9" fmla="*/ 663 h 1253"/>
                <a:gd name="T10" fmla="*/ 233 w 1238"/>
                <a:gd name="T11" fmla="*/ 619 h 1253"/>
                <a:gd name="T12" fmla="*/ 240 w 1238"/>
                <a:gd name="T13" fmla="*/ 507 h 1253"/>
                <a:gd name="T14" fmla="*/ 357 w 1238"/>
                <a:gd name="T15" fmla="*/ 388 h 1253"/>
                <a:gd name="T16" fmla="*/ 422 w 1238"/>
                <a:gd name="T17" fmla="*/ 74 h 1253"/>
                <a:gd name="T18" fmla="*/ 492 w 1238"/>
                <a:gd name="T19" fmla="*/ 38 h 1253"/>
                <a:gd name="T20" fmla="*/ 647 w 1238"/>
                <a:gd name="T21" fmla="*/ 87 h 1253"/>
                <a:gd name="T22" fmla="*/ 760 w 1238"/>
                <a:gd name="T23" fmla="*/ 14 h 1253"/>
                <a:gd name="T24" fmla="*/ 823 w 1238"/>
                <a:gd name="T25" fmla="*/ 27 h 1253"/>
                <a:gd name="T26" fmla="*/ 878 w 1238"/>
                <a:gd name="T27" fmla="*/ 0 h 1253"/>
                <a:gd name="T28" fmla="*/ 972 w 1238"/>
                <a:gd name="T29" fmla="*/ 20 h 1253"/>
                <a:gd name="T30" fmla="*/ 1036 w 1238"/>
                <a:gd name="T31" fmla="*/ 57 h 1253"/>
                <a:gd name="T32" fmla="*/ 1091 w 1238"/>
                <a:gd name="T33" fmla="*/ 55 h 1253"/>
                <a:gd name="T34" fmla="*/ 1121 w 1238"/>
                <a:gd name="T35" fmla="*/ 77 h 1253"/>
                <a:gd name="T36" fmla="*/ 1145 w 1238"/>
                <a:gd name="T37" fmla="*/ 51 h 1253"/>
                <a:gd name="T38" fmla="*/ 1207 w 1238"/>
                <a:gd name="T39" fmla="*/ 124 h 1253"/>
                <a:gd name="T40" fmla="*/ 1213 w 1238"/>
                <a:gd name="T41" fmla="*/ 184 h 1253"/>
                <a:gd name="T42" fmla="*/ 1238 w 1238"/>
                <a:gd name="T43" fmla="*/ 223 h 1253"/>
                <a:gd name="T44" fmla="*/ 1163 w 1238"/>
                <a:gd name="T45" fmla="*/ 292 h 1253"/>
                <a:gd name="T46" fmla="*/ 1132 w 1238"/>
                <a:gd name="T47" fmla="*/ 446 h 1253"/>
                <a:gd name="T48" fmla="*/ 1108 w 1238"/>
                <a:gd name="T49" fmla="*/ 504 h 1253"/>
                <a:gd name="T50" fmla="*/ 1111 w 1238"/>
                <a:gd name="T51" fmla="*/ 752 h 1253"/>
                <a:gd name="T52" fmla="*/ 1187 w 1238"/>
                <a:gd name="T53" fmla="*/ 831 h 1253"/>
                <a:gd name="T54" fmla="*/ 1190 w 1238"/>
                <a:gd name="T55" fmla="*/ 873 h 1253"/>
                <a:gd name="T56" fmla="*/ 1064 w 1238"/>
                <a:gd name="T57" fmla="*/ 894 h 1253"/>
                <a:gd name="T58" fmla="*/ 1030 w 1238"/>
                <a:gd name="T59" fmla="*/ 1009 h 1253"/>
                <a:gd name="T60" fmla="*/ 1085 w 1238"/>
                <a:gd name="T61" fmla="*/ 1020 h 1253"/>
                <a:gd name="T62" fmla="*/ 1053 w 1238"/>
                <a:gd name="T63" fmla="*/ 1132 h 1253"/>
                <a:gd name="T64" fmla="*/ 1126 w 1238"/>
                <a:gd name="T65" fmla="*/ 1169 h 1253"/>
                <a:gd name="T66" fmla="*/ 1153 w 1238"/>
                <a:gd name="T67" fmla="*/ 1141 h 1253"/>
                <a:gd name="T68" fmla="*/ 1159 w 1238"/>
                <a:gd name="T69" fmla="*/ 1252 h 1253"/>
                <a:gd name="T70" fmla="*/ 1100 w 1238"/>
                <a:gd name="T71" fmla="*/ 1253 h 1253"/>
                <a:gd name="T72" fmla="*/ 957 w 1238"/>
                <a:gd name="T73" fmla="*/ 1141 h 1253"/>
                <a:gd name="T74" fmla="*/ 959 w 1238"/>
                <a:gd name="T75" fmla="*/ 1169 h 1253"/>
                <a:gd name="T76" fmla="*/ 915 w 1238"/>
                <a:gd name="T77" fmla="*/ 1169 h 1253"/>
                <a:gd name="T78" fmla="*/ 828 w 1238"/>
                <a:gd name="T79" fmla="*/ 1106 h 1253"/>
                <a:gd name="T80" fmla="*/ 773 w 1238"/>
                <a:gd name="T81" fmla="*/ 1112 h 1253"/>
                <a:gd name="T82" fmla="*/ 770 w 1238"/>
                <a:gd name="T83" fmla="*/ 1082 h 1253"/>
                <a:gd name="T84" fmla="*/ 645 w 1238"/>
                <a:gd name="T85" fmla="*/ 1091 h 1253"/>
                <a:gd name="T86" fmla="*/ 587 w 1238"/>
                <a:gd name="T87" fmla="*/ 845 h 1253"/>
                <a:gd name="T88" fmla="*/ 558 w 1238"/>
                <a:gd name="T89" fmla="*/ 847 h 1253"/>
                <a:gd name="T90" fmla="*/ 543 w 1238"/>
                <a:gd name="T91" fmla="*/ 807 h 1253"/>
                <a:gd name="T92" fmla="*/ 486 w 1238"/>
                <a:gd name="T93" fmla="*/ 810 h 1253"/>
                <a:gd name="T94" fmla="*/ 479 w 1238"/>
                <a:gd name="T95" fmla="*/ 878 h 1253"/>
                <a:gd name="T96" fmla="*/ 336 w 1238"/>
                <a:gd name="T97" fmla="*/ 891 h 1253"/>
                <a:gd name="T98" fmla="*/ 334 w 1238"/>
                <a:gd name="T99" fmla="*/ 863 h 1253"/>
                <a:gd name="T100" fmla="*/ 307 w 1238"/>
                <a:gd name="T101" fmla="*/ 863 h 1253"/>
                <a:gd name="T102" fmla="*/ 270 w 1238"/>
                <a:gd name="T103" fmla="*/ 740 h 1253"/>
                <a:gd name="T104" fmla="*/ 0 w 1238"/>
                <a:gd name="T105" fmla="*/ 77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69" name="Freeform 258">
              <a:extLst>
                <a:ext uri="{FF2B5EF4-FFF2-40B4-BE49-F238E27FC236}">
                  <a16:creationId xmlns:a16="http://schemas.microsoft.com/office/drawing/2014/main" id="{1873A526-84F5-674D-9235-584517FD5C0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610864" y="3825569"/>
              <a:ext cx="833434" cy="943170"/>
            </a:xfrm>
            <a:custGeom>
              <a:avLst/>
              <a:gdLst>
                <a:gd name="T0" fmla="*/ 0 w 1238"/>
                <a:gd name="T1" fmla="*/ 423039 h 1253"/>
                <a:gd name="T2" fmla="*/ 14890 w 1238"/>
                <a:gd name="T3" fmla="*/ 380954 h 1253"/>
                <a:gd name="T4" fmla="*/ 33037 w 1238"/>
                <a:gd name="T5" fmla="*/ 360731 h 1253"/>
                <a:gd name="T6" fmla="*/ 51184 w 1238"/>
                <a:gd name="T7" fmla="*/ 358545 h 1253"/>
                <a:gd name="T8" fmla="*/ 75845 w 1238"/>
                <a:gd name="T9" fmla="*/ 362371 h 1253"/>
                <a:gd name="T10" fmla="*/ 108416 w 1238"/>
                <a:gd name="T11" fmla="*/ 338322 h 1253"/>
                <a:gd name="T12" fmla="*/ 111673 w 1238"/>
                <a:gd name="T13" fmla="*/ 277107 h 1253"/>
                <a:gd name="T14" fmla="*/ 166114 w 1238"/>
                <a:gd name="T15" fmla="*/ 212066 h 1253"/>
                <a:gd name="T16" fmla="*/ 196359 w 1238"/>
                <a:gd name="T17" fmla="*/ 40446 h 1253"/>
                <a:gd name="T18" fmla="*/ 228930 w 1238"/>
                <a:gd name="T19" fmla="*/ 20769 h 1253"/>
                <a:gd name="T20" fmla="*/ 301053 w 1238"/>
                <a:gd name="T21" fmla="*/ 47551 h 1253"/>
                <a:gd name="T22" fmla="*/ 353632 w 1238"/>
                <a:gd name="T23" fmla="*/ 7652 h 1253"/>
                <a:gd name="T24" fmla="*/ 382946 w 1238"/>
                <a:gd name="T25" fmla="*/ 14757 h 1253"/>
                <a:gd name="T26" fmla="*/ 408538 w 1238"/>
                <a:gd name="T27" fmla="*/ 0 h 1253"/>
                <a:gd name="T28" fmla="*/ 452277 w 1238"/>
                <a:gd name="T29" fmla="*/ 10931 h 1253"/>
                <a:gd name="T30" fmla="*/ 482056 w 1238"/>
                <a:gd name="T31" fmla="*/ 31154 h 1253"/>
                <a:gd name="T32" fmla="*/ 507648 w 1238"/>
                <a:gd name="T33" fmla="*/ 30061 h 1253"/>
                <a:gd name="T34" fmla="*/ 521607 w 1238"/>
                <a:gd name="T35" fmla="*/ 42085 h 1253"/>
                <a:gd name="T36" fmla="*/ 532775 w 1238"/>
                <a:gd name="T37" fmla="*/ 27875 h 1253"/>
                <a:gd name="T38" fmla="*/ 561624 w 1238"/>
                <a:gd name="T39" fmla="*/ 67774 h 1253"/>
                <a:gd name="T40" fmla="*/ 564415 w 1238"/>
                <a:gd name="T41" fmla="*/ 100567 h 1253"/>
                <a:gd name="T42" fmla="*/ 576048 w 1238"/>
                <a:gd name="T43" fmla="*/ 121883 h 1253"/>
                <a:gd name="T44" fmla="*/ 541150 w 1238"/>
                <a:gd name="T45" fmla="*/ 159596 h 1253"/>
                <a:gd name="T46" fmla="*/ 526726 w 1238"/>
                <a:gd name="T47" fmla="*/ 243767 h 1253"/>
                <a:gd name="T48" fmla="*/ 515558 w 1238"/>
                <a:gd name="T49" fmla="*/ 275467 h 1253"/>
                <a:gd name="T50" fmla="*/ 516954 w 1238"/>
                <a:gd name="T51" fmla="*/ 411015 h 1253"/>
                <a:gd name="T52" fmla="*/ 552317 w 1238"/>
                <a:gd name="T53" fmla="*/ 454193 h 1253"/>
                <a:gd name="T54" fmla="*/ 553713 w 1238"/>
                <a:gd name="T55" fmla="*/ 477148 h 1253"/>
                <a:gd name="T56" fmla="*/ 495085 w 1238"/>
                <a:gd name="T57" fmla="*/ 488626 h 1253"/>
                <a:gd name="T58" fmla="*/ 479264 w 1238"/>
                <a:gd name="T59" fmla="*/ 551481 h 1253"/>
                <a:gd name="T60" fmla="*/ 504856 w 1238"/>
                <a:gd name="T61" fmla="*/ 557493 h 1253"/>
                <a:gd name="T62" fmla="*/ 489967 w 1238"/>
                <a:gd name="T63" fmla="*/ 618708 h 1253"/>
                <a:gd name="T64" fmla="*/ 523934 w 1238"/>
                <a:gd name="T65" fmla="*/ 638931 h 1253"/>
                <a:gd name="T66" fmla="*/ 536497 w 1238"/>
                <a:gd name="T67" fmla="*/ 623627 h 1253"/>
                <a:gd name="T68" fmla="*/ 539289 w 1238"/>
                <a:gd name="T69" fmla="*/ 684295 h 1253"/>
                <a:gd name="T70" fmla="*/ 511836 w 1238"/>
                <a:gd name="T71" fmla="*/ 684842 h 1253"/>
                <a:gd name="T72" fmla="*/ 445297 w 1238"/>
                <a:gd name="T73" fmla="*/ 623627 h 1253"/>
                <a:gd name="T74" fmla="*/ 446228 w 1238"/>
                <a:gd name="T75" fmla="*/ 638931 h 1253"/>
                <a:gd name="T76" fmla="*/ 425754 w 1238"/>
                <a:gd name="T77" fmla="*/ 638931 h 1253"/>
                <a:gd name="T78" fmla="*/ 385273 w 1238"/>
                <a:gd name="T79" fmla="*/ 604497 h 1253"/>
                <a:gd name="T80" fmla="*/ 359681 w 1238"/>
                <a:gd name="T81" fmla="*/ 607777 h 1253"/>
                <a:gd name="T82" fmla="*/ 358285 w 1238"/>
                <a:gd name="T83" fmla="*/ 591380 h 1253"/>
                <a:gd name="T84" fmla="*/ 300122 w 1238"/>
                <a:gd name="T85" fmla="*/ 596299 h 1253"/>
                <a:gd name="T86" fmla="*/ 273134 w 1238"/>
                <a:gd name="T87" fmla="*/ 461845 h 1253"/>
                <a:gd name="T88" fmla="*/ 259640 w 1238"/>
                <a:gd name="T89" fmla="*/ 462938 h 1253"/>
                <a:gd name="T90" fmla="*/ 252661 w 1238"/>
                <a:gd name="T91" fmla="*/ 441075 h 1253"/>
                <a:gd name="T92" fmla="*/ 226138 w 1238"/>
                <a:gd name="T93" fmla="*/ 442715 h 1253"/>
                <a:gd name="T94" fmla="*/ 222881 w 1238"/>
                <a:gd name="T95" fmla="*/ 479881 h 1253"/>
                <a:gd name="T96" fmla="*/ 156343 w 1238"/>
                <a:gd name="T97" fmla="*/ 486987 h 1253"/>
                <a:gd name="T98" fmla="*/ 155412 w 1238"/>
                <a:gd name="T99" fmla="*/ 471683 h 1253"/>
                <a:gd name="T100" fmla="*/ 142849 w 1238"/>
                <a:gd name="T101" fmla="*/ 471683 h 1253"/>
                <a:gd name="T102" fmla="*/ 125632 w 1238"/>
                <a:gd name="T103" fmla="*/ 404456 h 1253"/>
                <a:gd name="T104" fmla="*/ 0 w 1238"/>
                <a:gd name="T105" fmla="*/ 423039 h 1253"/>
                <a:gd name="T106" fmla="*/ 0 w 1238"/>
                <a:gd name="T107" fmla="*/ 423039 h 12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38"/>
                <a:gd name="T163" fmla="*/ 0 h 1253"/>
                <a:gd name="T164" fmla="*/ 1238 w 1238"/>
                <a:gd name="T165" fmla="*/ 1253 h 12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nl-NL" altLang="nl-NL"/>
                <a:t>      </a:t>
              </a:r>
            </a:p>
          </p:txBody>
        </p:sp>
        <p:sp>
          <p:nvSpPr>
            <p:cNvPr id="170" name="Freeform 269">
              <a:extLst>
                <a:ext uri="{FF2B5EF4-FFF2-40B4-BE49-F238E27FC236}">
                  <a16:creationId xmlns:a16="http://schemas.microsoft.com/office/drawing/2014/main" id="{65CE3051-372F-4B46-99D2-07594AE52E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050" y="4383593"/>
              <a:ext cx="536436" cy="645556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1" name="Freeform 270">
              <a:extLst>
                <a:ext uri="{FF2B5EF4-FFF2-40B4-BE49-F238E27FC236}">
                  <a16:creationId xmlns:a16="http://schemas.microsoft.com/office/drawing/2014/main" id="{C23FD582-9F23-F04A-A175-79171431A9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050" y="4383593"/>
              <a:ext cx="536436" cy="645556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  <a:gd name="T62" fmla="*/ 19 w 796"/>
                <a:gd name="T63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lnTo>
                    <a:pt x="19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2" name="Freeform 271">
              <a:extLst>
                <a:ext uri="{FF2B5EF4-FFF2-40B4-BE49-F238E27FC236}">
                  <a16:creationId xmlns:a16="http://schemas.microsoft.com/office/drawing/2014/main" id="{0A58CD12-E534-2647-9F37-69348E5F8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4488" y="4482067"/>
              <a:ext cx="524925" cy="525199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3" name="Freeform 272">
              <a:extLst>
                <a:ext uri="{FF2B5EF4-FFF2-40B4-BE49-F238E27FC236}">
                  <a16:creationId xmlns:a16="http://schemas.microsoft.com/office/drawing/2014/main" id="{D56E4E21-8752-B043-AED2-9728A3A9E9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034488" y="4482067"/>
              <a:ext cx="524925" cy="525199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  <a:gd name="T64" fmla="*/ 775 w 775"/>
                <a:gd name="T65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lnTo>
                    <a:pt x="775" y="20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4" name="Freeform 275">
              <a:extLst>
                <a:ext uri="{FF2B5EF4-FFF2-40B4-BE49-F238E27FC236}">
                  <a16:creationId xmlns:a16="http://schemas.microsoft.com/office/drawing/2014/main" id="{0AB2EDB7-1C60-9B4D-93F3-2A4775FAC2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050" y="4961312"/>
              <a:ext cx="407507" cy="643369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5" name="Freeform 276">
              <a:extLst>
                <a:ext uri="{FF2B5EF4-FFF2-40B4-BE49-F238E27FC236}">
                  <a16:creationId xmlns:a16="http://schemas.microsoft.com/office/drawing/2014/main" id="{49FFCC3F-90F3-AF4C-A411-0E6DEE7C86B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597050" y="4961312"/>
              <a:ext cx="407507" cy="643369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  <a:gd name="T32" fmla="*/ 606 w 606"/>
                <a:gd name="T33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lnTo>
                    <a:pt x="606" y="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6" name="Freeform 279">
              <a:extLst>
                <a:ext uri="{FF2B5EF4-FFF2-40B4-BE49-F238E27FC236}">
                  <a16:creationId xmlns:a16="http://schemas.microsoft.com/office/drawing/2014/main" id="{85BE8F9E-6937-824B-8ED6-29133B12094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137" y="4882532"/>
              <a:ext cx="329230" cy="354509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7" name="Freeform 280">
              <a:extLst>
                <a:ext uri="{FF2B5EF4-FFF2-40B4-BE49-F238E27FC236}">
                  <a16:creationId xmlns:a16="http://schemas.microsoft.com/office/drawing/2014/main" id="{09C6D6A1-A4FC-734C-BBA7-351F9CC73BB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184137" y="4882532"/>
              <a:ext cx="329230" cy="354509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  <a:gd name="T26" fmla="*/ 0 w 488"/>
                <a:gd name="T27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lnTo>
                    <a:pt x="0" y="16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8" name="Freeform 281">
              <a:extLst>
                <a:ext uri="{FF2B5EF4-FFF2-40B4-BE49-F238E27FC236}">
                  <a16:creationId xmlns:a16="http://schemas.microsoft.com/office/drawing/2014/main" id="{3E85701F-0A33-7149-9FC4-39B768B6E78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2395" y="4976630"/>
              <a:ext cx="400600" cy="507692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79" name="Freeform 282">
              <a:extLst>
                <a:ext uri="{FF2B5EF4-FFF2-40B4-BE49-F238E27FC236}">
                  <a16:creationId xmlns:a16="http://schemas.microsoft.com/office/drawing/2014/main" id="{B3F3924C-BA84-3846-A355-B6E2D49062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942395" y="4976630"/>
              <a:ext cx="400600" cy="507692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  <a:gd name="T34" fmla="*/ 0 w 592"/>
                <a:gd name="T35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lnTo>
                    <a:pt x="0" y="61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80" name="Freeform 283">
              <a:extLst>
                <a:ext uri="{FF2B5EF4-FFF2-40B4-BE49-F238E27FC236}">
                  <a16:creationId xmlns:a16="http://schemas.microsoft.com/office/drawing/2014/main" id="{7A33CC1F-76EB-0E49-8D32-3CAA81077F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373" y="5199839"/>
              <a:ext cx="663064" cy="724337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81" name="Freeform 284">
              <a:extLst>
                <a:ext uri="{FF2B5EF4-FFF2-40B4-BE49-F238E27FC236}">
                  <a16:creationId xmlns:a16="http://schemas.microsoft.com/office/drawing/2014/main" id="{ED60AE0C-B364-F54B-A562-48C5027A60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820373" y="5199839"/>
              <a:ext cx="663064" cy="724337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  <a:gd name="T62" fmla="*/ 0 w 980"/>
                <a:gd name="T63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lnTo>
                    <a:pt x="0" y="49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82" name="Freeform 287">
              <a:extLst>
                <a:ext uri="{FF2B5EF4-FFF2-40B4-BE49-F238E27FC236}">
                  <a16:creationId xmlns:a16="http://schemas.microsoft.com/office/drawing/2014/main" id="{579A2959-C051-3542-9431-5053C33839C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881" y="5563101"/>
              <a:ext cx="96697" cy="107228"/>
            </a:xfrm>
            <a:custGeom>
              <a:avLst/>
              <a:gdLst>
                <a:gd name="T0" fmla="*/ 106 w 141"/>
                <a:gd name="T1" fmla="*/ 0 h 143"/>
                <a:gd name="T2" fmla="*/ 26 w 141"/>
                <a:gd name="T3" fmla="*/ 20 h 143"/>
                <a:gd name="T4" fmla="*/ 0 w 141"/>
                <a:gd name="T5" fmla="*/ 79 h 143"/>
                <a:gd name="T6" fmla="*/ 34 w 141"/>
                <a:gd name="T7" fmla="*/ 143 h 143"/>
                <a:gd name="T8" fmla="*/ 87 w 141"/>
                <a:gd name="T9" fmla="*/ 141 h 143"/>
                <a:gd name="T10" fmla="*/ 141 w 141"/>
                <a:gd name="T11" fmla="*/ 70 h 143"/>
                <a:gd name="T12" fmla="*/ 137 w 141"/>
                <a:gd name="T13" fmla="*/ 39 h 143"/>
                <a:gd name="T14" fmla="*/ 136 w 141"/>
                <a:gd name="T15" fmla="*/ 15 h 143"/>
                <a:gd name="T16" fmla="*/ 106 w 141"/>
                <a:gd name="T1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3">
                  <a:moveTo>
                    <a:pt x="106" y="0"/>
                  </a:moveTo>
                  <a:lnTo>
                    <a:pt x="26" y="20"/>
                  </a:lnTo>
                  <a:lnTo>
                    <a:pt x="0" y="79"/>
                  </a:lnTo>
                  <a:lnTo>
                    <a:pt x="34" y="143"/>
                  </a:lnTo>
                  <a:lnTo>
                    <a:pt x="87" y="141"/>
                  </a:lnTo>
                  <a:lnTo>
                    <a:pt x="141" y="70"/>
                  </a:lnTo>
                  <a:lnTo>
                    <a:pt x="137" y="39"/>
                  </a:lnTo>
                  <a:lnTo>
                    <a:pt x="136" y="1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183" name="Freeform 288">
              <a:extLst>
                <a:ext uri="{FF2B5EF4-FFF2-40B4-BE49-F238E27FC236}">
                  <a16:creationId xmlns:a16="http://schemas.microsoft.com/office/drawing/2014/main" id="{73072991-6721-BE41-BB0E-CAA3B5D590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227881" y="5563101"/>
              <a:ext cx="96697" cy="107228"/>
            </a:xfrm>
            <a:custGeom>
              <a:avLst/>
              <a:gdLst>
                <a:gd name="T0" fmla="*/ 106 w 141"/>
                <a:gd name="T1" fmla="*/ 0 h 143"/>
                <a:gd name="T2" fmla="*/ 26 w 141"/>
                <a:gd name="T3" fmla="*/ 20 h 143"/>
                <a:gd name="T4" fmla="*/ 0 w 141"/>
                <a:gd name="T5" fmla="*/ 79 h 143"/>
                <a:gd name="T6" fmla="*/ 34 w 141"/>
                <a:gd name="T7" fmla="*/ 143 h 143"/>
                <a:gd name="T8" fmla="*/ 87 w 141"/>
                <a:gd name="T9" fmla="*/ 141 h 143"/>
                <a:gd name="T10" fmla="*/ 141 w 141"/>
                <a:gd name="T11" fmla="*/ 70 h 143"/>
                <a:gd name="T12" fmla="*/ 137 w 141"/>
                <a:gd name="T13" fmla="*/ 39 h 143"/>
                <a:gd name="T14" fmla="*/ 136 w 141"/>
                <a:gd name="T15" fmla="*/ 15 h 143"/>
                <a:gd name="T16" fmla="*/ 106 w 141"/>
                <a:gd name="T17" fmla="*/ 0 h 143"/>
                <a:gd name="T18" fmla="*/ 106 w 141"/>
                <a:gd name="T1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3">
                  <a:moveTo>
                    <a:pt x="106" y="0"/>
                  </a:moveTo>
                  <a:lnTo>
                    <a:pt x="26" y="20"/>
                  </a:lnTo>
                  <a:lnTo>
                    <a:pt x="0" y="79"/>
                  </a:lnTo>
                  <a:lnTo>
                    <a:pt x="34" y="143"/>
                  </a:lnTo>
                  <a:lnTo>
                    <a:pt x="87" y="141"/>
                  </a:lnTo>
                  <a:lnTo>
                    <a:pt x="141" y="70"/>
                  </a:lnTo>
                  <a:lnTo>
                    <a:pt x="137" y="39"/>
                  </a:lnTo>
                  <a:lnTo>
                    <a:pt x="136" y="15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grpSp>
          <p:nvGrpSpPr>
            <p:cNvPr id="184" name="Groep 183">
              <a:extLst>
                <a:ext uri="{FF2B5EF4-FFF2-40B4-BE49-F238E27FC236}">
                  <a16:creationId xmlns:a16="http://schemas.microsoft.com/office/drawing/2014/main" id="{38C2FBDE-52CB-C346-8FC3-A9E67AB99316}"/>
                </a:ext>
              </a:extLst>
            </p:cNvPr>
            <p:cNvGrpSpPr/>
            <p:nvPr userDrawn="1"/>
          </p:nvGrpSpPr>
          <p:grpSpPr>
            <a:xfrm>
              <a:off x="6359112" y="3845264"/>
              <a:ext cx="907107" cy="1665318"/>
              <a:chOff x="6359112" y="3845264"/>
              <a:chExt cx="907107" cy="1665318"/>
            </a:xfrm>
          </p:grpSpPr>
          <p:sp>
            <p:nvSpPr>
              <p:cNvPr id="186" name="Freeform 259">
                <a:extLst>
                  <a:ext uri="{FF2B5EF4-FFF2-40B4-BE49-F238E27FC236}">
                    <a16:creationId xmlns:a16="http://schemas.microsoft.com/office/drawing/2014/main" id="{8FA4DD16-2BA0-F349-BB22-D22EA295B52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7530" y="3867148"/>
                <a:ext cx="232533" cy="284483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87" name="Freeform 260">
                <a:extLst>
                  <a:ext uri="{FF2B5EF4-FFF2-40B4-BE49-F238E27FC236}">
                    <a16:creationId xmlns:a16="http://schemas.microsoft.com/office/drawing/2014/main" id="{8687019D-018E-7F48-A9BF-B87915FA75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7530" y="3867148"/>
                <a:ext cx="232533" cy="284483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  <a:gd name="T24" fmla="*/ 291 w 341"/>
                  <a:gd name="T2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lnTo>
                      <a:pt x="291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88" name="Freeform 261">
                <a:extLst>
                  <a:ext uri="{FF2B5EF4-FFF2-40B4-BE49-F238E27FC236}">
                    <a16:creationId xmlns:a16="http://schemas.microsoft.com/office/drawing/2014/main" id="{5AFF79BA-A171-4844-966C-D84004BA2DC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0204" y="3845264"/>
                <a:ext cx="340741" cy="47049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89" name="Freeform 262">
                <a:extLst>
                  <a:ext uri="{FF2B5EF4-FFF2-40B4-BE49-F238E27FC236}">
                    <a16:creationId xmlns:a16="http://schemas.microsoft.com/office/drawing/2014/main" id="{AA758CDA-1DCC-8C4D-B3A5-1B95D1D0044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550204" y="3845264"/>
                <a:ext cx="340741" cy="47049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  <a:gd name="T38" fmla="*/ 0 w 502"/>
                  <a:gd name="T39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lnTo>
                      <a:pt x="0" y="36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0" name="Freeform 263">
                <a:extLst>
                  <a:ext uri="{FF2B5EF4-FFF2-40B4-BE49-F238E27FC236}">
                    <a16:creationId xmlns:a16="http://schemas.microsoft.com/office/drawing/2014/main" id="{44B0D824-BA17-794F-8EC4-3AE426D6DC7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3716" y="4123181"/>
                <a:ext cx="481182" cy="558024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1" name="Freeform 264">
                <a:extLst>
                  <a:ext uri="{FF2B5EF4-FFF2-40B4-BE49-F238E27FC236}">
                    <a16:creationId xmlns:a16="http://schemas.microsoft.com/office/drawing/2014/main" id="{B16754CB-300B-3742-AAA6-3DF607EAA1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63716" y="4123181"/>
                <a:ext cx="481182" cy="558024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  <a:gd name="T46" fmla="*/ 118 w 717"/>
                  <a:gd name="T47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lnTo>
                      <a:pt x="118" y="2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2" name="Freeform 265">
                <a:extLst>
                  <a:ext uri="{FF2B5EF4-FFF2-40B4-BE49-F238E27FC236}">
                    <a16:creationId xmlns:a16="http://schemas.microsoft.com/office/drawing/2014/main" id="{298B2B93-0B19-7847-9DB1-15C76EF324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9112" y="4223845"/>
                <a:ext cx="82883" cy="13786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3" name="Freeform 266">
                <a:extLst>
                  <a:ext uri="{FF2B5EF4-FFF2-40B4-BE49-F238E27FC236}">
                    <a16:creationId xmlns:a16="http://schemas.microsoft.com/office/drawing/2014/main" id="{DFDC2823-5C22-2546-A768-8DED866618B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9112" y="4223845"/>
                <a:ext cx="82883" cy="13786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  <a:gd name="T12" fmla="*/ 2 w 125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lnTo>
                      <a:pt x="2" y="183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4" name="Freeform 267">
                <a:extLst>
                  <a:ext uri="{FF2B5EF4-FFF2-40B4-BE49-F238E27FC236}">
                    <a16:creationId xmlns:a16="http://schemas.microsoft.com/office/drawing/2014/main" id="{91385FF2-C060-5D41-8B80-43519C9A77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9112" y="4140688"/>
                <a:ext cx="80581" cy="10722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5" name="Freeform 268">
                <a:extLst>
                  <a:ext uri="{FF2B5EF4-FFF2-40B4-BE49-F238E27FC236}">
                    <a16:creationId xmlns:a16="http://schemas.microsoft.com/office/drawing/2014/main" id="{0B5C9348-028E-5142-8018-1D09D5BFE68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59112" y="4140688"/>
                <a:ext cx="80581" cy="10722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  <a:gd name="T16" fmla="*/ 0 w 121"/>
                  <a:gd name="T17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lnTo>
                      <a:pt x="0" y="8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6" name="Freeform 273">
                <a:extLst>
                  <a:ext uri="{FF2B5EF4-FFF2-40B4-BE49-F238E27FC236}">
                    <a16:creationId xmlns:a16="http://schemas.microsoft.com/office/drawing/2014/main" id="{94EF507D-CC2F-7344-B712-B66F03EDF03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4948" y="4633062"/>
                <a:ext cx="128929" cy="341379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7" name="Freeform 274">
                <a:extLst>
                  <a:ext uri="{FF2B5EF4-FFF2-40B4-BE49-F238E27FC236}">
                    <a16:creationId xmlns:a16="http://schemas.microsoft.com/office/drawing/2014/main" id="{14575A02-048C-1943-9FF8-565DC4B5AF0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494948" y="4633062"/>
                <a:ext cx="128929" cy="341379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  <a:gd name="T18" fmla="*/ 3 w 191"/>
                  <a:gd name="T19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lnTo>
                      <a:pt x="3" y="209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8" name="Freeform 277">
                <a:extLst>
                  <a:ext uri="{FF2B5EF4-FFF2-40B4-BE49-F238E27FC236}">
                    <a16:creationId xmlns:a16="http://schemas.microsoft.com/office/drawing/2014/main" id="{FB657CCA-9364-E143-A675-19117A2EC2A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9042" y="4615556"/>
                <a:ext cx="453553" cy="860012"/>
              </a:xfrm>
              <a:custGeom>
                <a:avLst/>
                <a:gdLst>
                  <a:gd name="T0" fmla="*/ 32 w 673"/>
                  <a:gd name="T1" fmla="*/ 355 h 1138"/>
                  <a:gd name="T2" fmla="*/ 177 w 673"/>
                  <a:gd name="T3" fmla="*/ 450 h 1138"/>
                  <a:gd name="T4" fmla="*/ 184 w 673"/>
                  <a:gd name="T5" fmla="*/ 560 h 1138"/>
                  <a:gd name="T6" fmla="*/ 128 w 673"/>
                  <a:gd name="T7" fmla="*/ 568 h 1138"/>
                  <a:gd name="T8" fmla="*/ 164 w 673"/>
                  <a:gd name="T9" fmla="*/ 662 h 1138"/>
                  <a:gd name="T10" fmla="*/ 50 w 673"/>
                  <a:gd name="T11" fmla="*/ 824 h 1138"/>
                  <a:gd name="T12" fmla="*/ 85 w 673"/>
                  <a:gd name="T13" fmla="*/ 1126 h 1138"/>
                  <a:gd name="T14" fmla="*/ 144 w 673"/>
                  <a:gd name="T15" fmla="*/ 1138 h 1138"/>
                  <a:gd name="T16" fmla="*/ 175 w 673"/>
                  <a:gd name="T17" fmla="*/ 1024 h 1138"/>
                  <a:gd name="T18" fmla="*/ 320 w 673"/>
                  <a:gd name="T19" fmla="*/ 918 h 1138"/>
                  <a:gd name="T20" fmla="*/ 306 w 673"/>
                  <a:gd name="T21" fmla="*/ 708 h 1138"/>
                  <a:gd name="T22" fmla="*/ 265 w 673"/>
                  <a:gd name="T23" fmla="*/ 680 h 1138"/>
                  <a:gd name="T24" fmla="*/ 288 w 673"/>
                  <a:gd name="T25" fmla="*/ 625 h 1138"/>
                  <a:gd name="T26" fmla="*/ 377 w 673"/>
                  <a:gd name="T27" fmla="*/ 570 h 1138"/>
                  <a:gd name="T28" fmla="*/ 405 w 673"/>
                  <a:gd name="T29" fmla="*/ 517 h 1138"/>
                  <a:gd name="T30" fmla="*/ 636 w 673"/>
                  <a:gd name="T31" fmla="*/ 340 h 1138"/>
                  <a:gd name="T32" fmla="*/ 673 w 673"/>
                  <a:gd name="T33" fmla="*/ 0 h 1138"/>
                  <a:gd name="T34" fmla="*/ 497 w 673"/>
                  <a:gd name="T35" fmla="*/ 28 h 1138"/>
                  <a:gd name="T36" fmla="*/ 467 w 673"/>
                  <a:gd name="T37" fmla="*/ 72 h 1138"/>
                  <a:gd name="T38" fmla="*/ 328 w 673"/>
                  <a:gd name="T39" fmla="*/ 55 h 1138"/>
                  <a:gd name="T40" fmla="*/ 275 w 673"/>
                  <a:gd name="T41" fmla="*/ 81 h 1138"/>
                  <a:gd name="T42" fmla="*/ 343 w 673"/>
                  <a:gd name="T43" fmla="*/ 232 h 1138"/>
                  <a:gd name="T44" fmla="*/ 343 w 673"/>
                  <a:gd name="T45" fmla="*/ 403 h 1138"/>
                  <a:gd name="T46" fmla="*/ 302 w 673"/>
                  <a:gd name="T47" fmla="*/ 473 h 1138"/>
                  <a:gd name="T48" fmla="*/ 262 w 673"/>
                  <a:gd name="T49" fmla="*/ 267 h 1138"/>
                  <a:gd name="T50" fmla="*/ 160 w 673"/>
                  <a:gd name="T51" fmla="*/ 232 h 1138"/>
                  <a:gd name="T52" fmla="*/ 0 w 673"/>
                  <a:gd name="T53" fmla="*/ 300 h 1138"/>
                  <a:gd name="T54" fmla="*/ 32 w 673"/>
                  <a:gd name="T55" fmla="*/ 355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73" h="1138">
                    <a:moveTo>
                      <a:pt x="32" y="355"/>
                    </a:moveTo>
                    <a:lnTo>
                      <a:pt x="177" y="450"/>
                    </a:lnTo>
                    <a:lnTo>
                      <a:pt x="184" y="560"/>
                    </a:lnTo>
                    <a:lnTo>
                      <a:pt x="128" y="568"/>
                    </a:lnTo>
                    <a:lnTo>
                      <a:pt x="164" y="662"/>
                    </a:lnTo>
                    <a:lnTo>
                      <a:pt x="50" y="824"/>
                    </a:lnTo>
                    <a:lnTo>
                      <a:pt x="85" y="1126"/>
                    </a:lnTo>
                    <a:lnTo>
                      <a:pt x="144" y="1138"/>
                    </a:lnTo>
                    <a:lnTo>
                      <a:pt x="175" y="1024"/>
                    </a:lnTo>
                    <a:lnTo>
                      <a:pt x="320" y="918"/>
                    </a:lnTo>
                    <a:lnTo>
                      <a:pt x="306" y="708"/>
                    </a:lnTo>
                    <a:lnTo>
                      <a:pt x="265" y="680"/>
                    </a:lnTo>
                    <a:lnTo>
                      <a:pt x="288" y="625"/>
                    </a:lnTo>
                    <a:lnTo>
                      <a:pt x="377" y="570"/>
                    </a:lnTo>
                    <a:lnTo>
                      <a:pt x="405" y="517"/>
                    </a:lnTo>
                    <a:lnTo>
                      <a:pt x="636" y="340"/>
                    </a:lnTo>
                    <a:lnTo>
                      <a:pt x="673" y="0"/>
                    </a:lnTo>
                    <a:lnTo>
                      <a:pt x="497" y="28"/>
                    </a:lnTo>
                    <a:lnTo>
                      <a:pt x="467" y="72"/>
                    </a:lnTo>
                    <a:lnTo>
                      <a:pt x="328" y="55"/>
                    </a:lnTo>
                    <a:lnTo>
                      <a:pt x="275" y="81"/>
                    </a:lnTo>
                    <a:lnTo>
                      <a:pt x="343" y="232"/>
                    </a:lnTo>
                    <a:lnTo>
                      <a:pt x="343" y="403"/>
                    </a:lnTo>
                    <a:lnTo>
                      <a:pt x="302" y="473"/>
                    </a:lnTo>
                    <a:lnTo>
                      <a:pt x="262" y="267"/>
                    </a:lnTo>
                    <a:lnTo>
                      <a:pt x="160" y="232"/>
                    </a:lnTo>
                    <a:lnTo>
                      <a:pt x="0" y="300"/>
                    </a:lnTo>
                    <a:lnTo>
                      <a:pt x="32" y="35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199" name="Freeform 278">
                <a:extLst>
                  <a:ext uri="{FF2B5EF4-FFF2-40B4-BE49-F238E27FC236}">
                    <a16:creationId xmlns:a16="http://schemas.microsoft.com/office/drawing/2014/main" id="{16275967-CD0B-3E4E-8848-C717603916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9042" y="4615556"/>
                <a:ext cx="453553" cy="860012"/>
              </a:xfrm>
              <a:custGeom>
                <a:avLst/>
                <a:gdLst>
                  <a:gd name="T0" fmla="*/ 32 w 673"/>
                  <a:gd name="T1" fmla="*/ 355 h 1138"/>
                  <a:gd name="T2" fmla="*/ 177 w 673"/>
                  <a:gd name="T3" fmla="*/ 450 h 1138"/>
                  <a:gd name="T4" fmla="*/ 184 w 673"/>
                  <a:gd name="T5" fmla="*/ 560 h 1138"/>
                  <a:gd name="T6" fmla="*/ 128 w 673"/>
                  <a:gd name="T7" fmla="*/ 568 h 1138"/>
                  <a:gd name="T8" fmla="*/ 164 w 673"/>
                  <a:gd name="T9" fmla="*/ 662 h 1138"/>
                  <a:gd name="T10" fmla="*/ 50 w 673"/>
                  <a:gd name="T11" fmla="*/ 824 h 1138"/>
                  <a:gd name="T12" fmla="*/ 85 w 673"/>
                  <a:gd name="T13" fmla="*/ 1126 h 1138"/>
                  <a:gd name="T14" fmla="*/ 144 w 673"/>
                  <a:gd name="T15" fmla="*/ 1138 h 1138"/>
                  <a:gd name="T16" fmla="*/ 175 w 673"/>
                  <a:gd name="T17" fmla="*/ 1024 h 1138"/>
                  <a:gd name="T18" fmla="*/ 320 w 673"/>
                  <a:gd name="T19" fmla="*/ 918 h 1138"/>
                  <a:gd name="T20" fmla="*/ 306 w 673"/>
                  <a:gd name="T21" fmla="*/ 708 h 1138"/>
                  <a:gd name="T22" fmla="*/ 265 w 673"/>
                  <a:gd name="T23" fmla="*/ 680 h 1138"/>
                  <a:gd name="T24" fmla="*/ 288 w 673"/>
                  <a:gd name="T25" fmla="*/ 625 h 1138"/>
                  <a:gd name="T26" fmla="*/ 377 w 673"/>
                  <a:gd name="T27" fmla="*/ 570 h 1138"/>
                  <a:gd name="T28" fmla="*/ 405 w 673"/>
                  <a:gd name="T29" fmla="*/ 517 h 1138"/>
                  <a:gd name="T30" fmla="*/ 636 w 673"/>
                  <a:gd name="T31" fmla="*/ 340 h 1138"/>
                  <a:gd name="T32" fmla="*/ 673 w 673"/>
                  <a:gd name="T33" fmla="*/ 0 h 1138"/>
                  <a:gd name="T34" fmla="*/ 497 w 673"/>
                  <a:gd name="T35" fmla="*/ 28 h 1138"/>
                  <a:gd name="T36" fmla="*/ 467 w 673"/>
                  <a:gd name="T37" fmla="*/ 72 h 1138"/>
                  <a:gd name="T38" fmla="*/ 328 w 673"/>
                  <a:gd name="T39" fmla="*/ 55 h 1138"/>
                  <a:gd name="T40" fmla="*/ 275 w 673"/>
                  <a:gd name="T41" fmla="*/ 81 h 1138"/>
                  <a:gd name="T42" fmla="*/ 343 w 673"/>
                  <a:gd name="T43" fmla="*/ 232 h 1138"/>
                  <a:gd name="T44" fmla="*/ 343 w 673"/>
                  <a:gd name="T45" fmla="*/ 403 h 1138"/>
                  <a:gd name="T46" fmla="*/ 302 w 673"/>
                  <a:gd name="T47" fmla="*/ 473 h 1138"/>
                  <a:gd name="T48" fmla="*/ 262 w 673"/>
                  <a:gd name="T49" fmla="*/ 267 h 1138"/>
                  <a:gd name="T50" fmla="*/ 160 w 673"/>
                  <a:gd name="T51" fmla="*/ 232 h 1138"/>
                  <a:gd name="T52" fmla="*/ 0 w 673"/>
                  <a:gd name="T53" fmla="*/ 300 h 1138"/>
                  <a:gd name="T54" fmla="*/ 32 w 673"/>
                  <a:gd name="T55" fmla="*/ 355 h 1138"/>
                  <a:gd name="T56" fmla="*/ 32 w 673"/>
                  <a:gd name="T57" fmla="*/ 355 h 1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73" h="1138">
                    <a:moveTo>
                      <a:pt x="32" y="355"/>
                    </a:moveTo>
                    <a:lnTo>
                      <a:pt x="177" y="450"/>
                    </a:lnTo>
                    <a:lnTo>
                      <a:pt x="184" y="560"/>
                    </a:lnTo>
                    <a:lnTo>
                      <a:pt x="128" y="568"/>
                    </a:lnTo>
                    <a:lnTo>
                      <a:pt x="164" y="662"/>
                    </a:lnTo>
                    <a:lnTo>
                      <a:pt x="50" y="824"/>
                    </a:lnTo>
                    <a:lnTo>
                      <a:pt x="85" y="1126"/>
                    </a:lnTo>
                    <a:lnTo>
                      <a:pt x="144" y="1138"/>
                    </a:lnTo>
                    <a:lnTo>
                      <a:pt x="175" y="1024"/>
                    </a:lnTo>
                    <a:lnTo>
                      <a:pt x="320" y="918"/>
                    </a:lnTo>
                    <a:lnTo>
                      <a:pt x="306" y="708"/>
                    </a:lnTo>
                    <a:lnTo>
                      <a:pt x="265" y="680"/>
                    </a:lnTo>
                    <a:lnTo>
                      <a:pt x="288" y="625"/>
                    </a:lnTo>
                    <a:lnTo>
                      <a:pt x="377" y="570"/>
                    </a:lnTo>
                    <a:lnTo>
                      <a:pt x="405" y="517"/>
                    </a:lnTo>
                    <a:lnTo>
                      <a:pt x="636" y="340"/>
                    </a:lnTo>
                    <a:lnTo>
                      <a:pt x="673" y="0"/>
                    </a:lnTo>
                    <a:lnTo>
                      <a:pt x="497" y="28"/>
                    </a:lnTo>
                    <a:lnTo>
                      <a:pt x="467" y="72"/>
                    </a:lnTo>
                    <a:lnTo>
                      <a:pt x="328" y="55"/>
                    </a:lnTo>
                    <a:lnTo>
                      <a:pt x="275" y="81"/>
                    </a:lnTo>
                    <a:lnTo>
                      <a:pt x="343" y="232"/>
                    </a:lnTo>
                    <a:lnTo>
                      <a:pt x="343" y="403"/>
                    </a:lnTo>
                    <a:lnTo>
                      <a:pt x="302" y="473"/>
                    </a:lnTo>
                    <a:lnTo>
                      <a:pt x="262" y="267"/>
                    </a:lnTo>
                    <a:lnTo>
                      <a:pt x="160" y="232"/>
                    </a:lnTo>
                    <a:lnTo>
                      <a:pt x="0" y="300"/>
                    </a:lnTo>
                    <a:lnTo>
                      <a:pt x="32" y="355"/>
                    </a:lnTo>
                    <a:lnTo>
                      <a:pt x="32" y="35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00" name="Freeform 285">
                <a:extLst>
                  <a:ext uri="{FF2B5EF4-FFF2-40B4-BE49-F238E27FC236}">
                    <a16:creationId xmlns:a16="http://schemas.microsoft.com/office/drawing/2014/main" id="{8773C14D-4AE5-2E4D-A560-A65151F30E9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0624" y="5423049"/>
                <a:ext cx="78279" cy="87533"/>
              </a:xfrm>
              <a:custGeom>
                <a:avLst/>
                <a:gdLst>
                  <a:gd name="T0" fmla="*/ 105 w 114"/>
                  <a:gd name="T1" fmla="*/ 0 h 115"/>
                  <a:gd name="T2" fmla="*/ 38 w 114"/>
                  <a:gd name="T3" fmla="*/ 5 h 115"/>
                  <a:gd name="T4" fmla="*/ 0 w 114"/>
                  <a:gd name="T5" fmla="*/ 104 h 115"/>
                  <a:gd name="T6" fmla="*/ 48 w 114"/>
                  <a:gd name="T7" fmla="*/ 115 h 115"/>
                  <a:gd name="T8" fmla="*/ 114 w 114"/>
                  <a:gd name="T9" fmla="*/ 55 h 115"/>
                  <a:gd name="T10" fmla="*/ 105 w 114"/>
                  <a:gd name="T11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4" h="115">
                    <a:moveTo>
                      <a:pt x="105" y="0"/>
                    </a:moveTo>
                    <a:lnTo>
                      <a:pt x="38" y="5"/>
                    </a:lnTo>
                    <a:lnTo>
                      <a:pt x="0" y="104"/>
                    </a:lnTo>
                    <a:lnTo>
                      <a:pt x="48" y="115"/>
                    </a:lnTo>
                    <a:lnTo>
                      <a:pt x="114" y="5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01" name="Freeform 286">
                <a:extLst>
                  <a:ext uri="{FF2B5EF4-FFF2-40B4-BE49-F238E27FC236}">
                    <a16:creationId xmlns:a16="http://schemas.microsoft.com/office/drawing/2014/main" id="{77F12A89-0030-BA48-84D1-80141DFD21E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70624" y="5423049"/>
                <a:ext cx="78279" cy="87533"/>
              </a:xfrm>
              <a:custGeom>
                <a:avLst/>
                <a:gdLst>
                  <a:gd name="T0" fmla="*/ 105 w 114"/>
                  <a:gd name="T1" fmla="*/ 0 h 115"/>
                  <a:gd name="T2" fmla="*/ 38 w 114"/>
                  <a:gd name="T3" fmla="*/ 5 h 115"/>
                  <a:gd name="T4" fmla="*/ 0 w 114"/>
                  <a:gd name="T5" fmla="*/ 104 h 115"/>
                  <a:gd name="T6" fmla="*/ 48 w 114"/>
                  <a:gd name="T7" fmla="*/ 115 h 115"/>
                  <a:gd name="T8" fmla="*/ 114 w 114"/>
                  <a:gd name="T9" fmla="*/ 55 h 115"/>
                  <a:gd name="T10" fmla="*/ 105 w 114"/>
                  <a:gd name="T11" fmla="*/ 0 h 115"/>
                  <a:gd name="T12" fmla="*/ 105 w 114"/>
                  <a:gd name="T13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4" h="115">
                    <a:moveTo>
                      <a:pt x="105" y="0"/>
                    </a:moveTo>
                    <a:lnTo>
                      <a:pt x="38" y="5"/>
                    </a:lnTo>
                    <a:lnTo>
                      <a:pt x="0" y="104"/>
                    </a:lnTo>
                    <a:lnTo>
                      <a:pt x="48" y="115"/>
                    </a:lnTo>
                    <a:lnTo>
                      <a:pt x="114" y="55"/>
                    </a:lnTo>
                    <a:lnTo>
                      <a:pt x="105" y="0"/>
                    </a:lnTo>
                    <a:lnTo>
                      <a:pt x="105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02" name="Freeform 289">
                <a:extLst>
                  <a:ext uri="{FF2B5EF4-FFF2-40B4-BE49-F238E27FC236}">
                    <a16:creationId xmlns:a16="http://schemas.microsoft.com/office/drawing/2014/main" id="{44394E76-E30F-B546-9061-FABFD33ECA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25478" y="4665887"/>
                <a:ext cx="340741" cy="702453"/>
              </a:xfrm>
              <a:custGeom>
                <a:avLst/>
                <a:gdLst>
                  <a:gd name="T0" fmla="*/ 90 w 509"/>
                  <a:gd name="T1" fmla="*/ 376 h 931"/>
                  <a:gd name="T2" fmla="*/ 97 w 509"/>
                  <a:gd name="T3" fmla="*/ 525 h 931"/>
                  <a:gd name="T4" fmla="*/ 0 w 509"/>
                  <a:gd name="T5" fmla="*/ 687 h 931"/>
                  <a:gd name="T6" fmla="*/ 13 w 509"/>
                  <a:gd name="T7" fmla="*/ 715 h 931"/>
                  <a:gd name="T8" fmla="*/ 24 w 509"/>
                  <a:gd name="T9" fmla="*/ 894 h 931"/>
                  <a:gd name="T10" fmla="*/ 99 w 509"/>
                  <a:gd name="T11" fmla="*/ 931 h 931"/>
                  <a:gd name="T12" fmla="*/ 154 w 509"/>
                  <a:gd name="T13" fmla="*/ 898 h 931"/>
                  <a:gd name="T14" fmla="*/ 220 w 509"/>
                  <a:gd name="T15" fmla="*/ 907 h 931"/>
                  <a:gd name="T16" fmla="*/ 284 w 509"/>
                  <a:gd name="T17" fmla="*/ 805 h 931"/>
                  <a:gd name="T18" fmla="*/ 294 w 509"/>
                  <a:gd name="T19" fmla="*/ 734 h 931"/>
                  <a:gd name="T20" fmla="*/ 424 w 509"/>
                  <a:gd name="T21" fmla="*/ 433 h 931"/>
                  <a:gd name="T22" fmla="*/ 422 w 509"/>
                  <a:gd name="T23" fmla="*/ 365 h 931"/>
                  <a:gd name="T24" fmla="*/ 448 w 509"/>
                  <a:gd name="T25" fmla="*/ 349 h 931"/>
                  <a:gd name="T26" fmla="*/ 437 w 509"/>
                  <a:gd name="T27" fmla="*/ 213 h 931"/>
                  <a:gd name="T28" fmla="*/ 469 w 509"/>
                  <a:gd name="T29" fmla="*/ 249 h 931"/>
                  <a:gd name="T30" fmla="*/ 487 w 509"/>
                  <a:gd name="T31" fmla="*/ 320 h 931"/>
                  <a:gd name="T32" fmla="*/ 498 w 509"/>
                  <a:gd name="T33" fmla="*/ 302 h 931"/>
                  <a:gd name="T34" fmla="*/ 509 w 509"/>
                  <a:gd name="T35" fmla="*/ 197 h 931"/>
                  <a:gd name="T36" fmla="*/ 485 w 509"/>
                  <a:gd name="T37" fmla="*/ 113 h 931"/>
                  <a:gd name="T38" fmla="*/ 454 w 509"/>
                  <a:gd name="T39" fmla="*/ 43 h 931"/>
                  <a:gd name="T40" fmla="*/ 422 w 509"/>
                  <a:gd name="T41" fmla="*/ 0 h 931"/>
                  <a:gd name="T42" fmla="*/ 299 w 509"/>
                  <a:gd name="T43" fmla="*/ 249 h 931"/>
                  <a:gd name="T44" fmla="*/ 247 w 509"/>
                  <a:gd name="T45" fmla="*/ 239 h 931"/>
                  <a:gd name="T46" fmla="*/ 233 w 509"/>
                  <a:gd name="T47" fmla="*/ 296 h 931"/>
                  <a:gd name="T48" fmla="*/ 192 w 509"/>
                  <a:gd name="T49" fmla="*/ 286 h 931"/>
                  <a:gd name="T50" fmla="*/ 113 w 509"/>
                  <a:gd name="T51" fmla="*/ 343 h 931"/>
                  <a:gd name="T52" fmla="*/ 90 w 509"/>
                  <a:gd name="T53" fmla="*/ 376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09" h="931">
                    <a:moveTo>
                      <a:pt x="90" y="376"/>
                    </a:moveTo>
                    <a:lnTo>
                      <a:pt x="97" y="525"/>
                    </a:lnTo>
                    <a:lnTo>
                      <a:pt x="0" y="687"/>
                    </a:lnTo>
                    <a:lnTo>
                      <a:pt x="13" y="715"/>
                    </a:lnTo>
                    <a:lnTo>
                      <a:pt x="24" y="894"/>
                    </a:lnTo>
                    <a:lnTo>
                      <a:pt x="99" y="931"/>
                    </a:lnTo>
                    <a:lnTo>
                      <a:pt x="154" y="898"/>
                    </a:lnTo>
                    <a:lnTo>
                      <a:pt x="220" y="907"/>
                    </a:lnTo>
                    <a:lnTo>
                      <a:pt x="284" y="805"/>
                    </a:lnTo>
                    <a:lnTo>
                      <a:pt x="294" y="734"/>
                    </a:lnTo>
                    <a:lnTo>
                      <a:pt x="424" y="433"/>
                    </a:lnTo>
                    <a:lnTo>
                      <a:pt x="422" y="365"/>
                    </a:lnTo>
                    <a:lnTo>
                      <a:pt x="448" y="349"/>
                    </a:lnTo>
                    <a:lnTo>
                      <a:pt x="437" y="213"/>
                    </a:lnTo>
                    <a:lnTo>
                      <a:pt x="469" y="249"/>
                    </a:lnTo>
                    <a:lnTo>
                      <a:pt x="487" y="320"/>
                    </a:lnTo>
                    <a:lnTo>
                      <a:pt x="498" y="302"/>
                    </a:lnTo>
                    <a:lnTo>
                      <a:pt x="509" y="197"/>
                    </a:lnTo>
                    <a:lnTo>
                      <a:pt x="485" y="113"/>
                    </a:lnTo>
                    <a:lnTo>
                      <a:pt x="454" y="43"/>
                    </a:lnTo>
                    <a:lnTo>
                      <a:pt x="422" y="0"/>
                    </a:lnTo>
                    <a:lnTo>
                      <a:pt x="299" y="249"/>
                    </a:lnTo>
                    <a:lnTo>
                      <a:pt x="247" y="239"/>
                    </a:lnTo>
                    <a:lnTo>
                      <a:pt x="233" y="296"/>
                    </a:lnTo>
                    <a:lnTo>
                      <a:pt x="192" y="286"/>
                    </a:lnTo>
                    <a:lnTo>
                      <a:pt x="113" y="343"/>
                    </a:lnTo>
                    <a:lnTo>
                      <a:pt x="90" y="376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03" name="Freeform 290">
                <a:extLst>
                  <a:ext uri="{FF2B5EF4-FFF2-40B4-BE49-F238E27FC236}">
                    <a16:creationId xmlns:a16="http://schemas.microsoft.com/office/drawing/2014/main" id="{B92B58E7-E5BF-5146-9ED8-13F2A928426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925478" y="4665887"/>
                <a:ext cx="340741" cy="702453"/>
              </a:xfrm>
              <a:custGeom>
                <a:avLst/>
                <a:gdLst>
                  <a:gd name="T0" fmla="*/ 90 w 509"/>
                  <a:gd name="T1" fmla="*/ 376 h 931"/>
                  <a:gd name="T2" fmla="*/ 97 w 509"/>
                  <a:gd name="T3" fmla="*/ 525 h 931"/>
                  <a:gd name="T4" fmla="*/ 0 w 509"/>
                  <a:gd name="T5" fmla="*/ 687 h 931"/>
                  <a:gd name="T6" fmla="*/ 13 w 509"/>
                  <a:gd name="T7" fmla="*/ 715 h 931"/>
                  <a:gd name="T8" fmla="*/ 24 w 509"/>
                  <a:gd name="T9" fmla="*/ 894 h 931"/>
                  <a:gd name="T10" fmla="*/ 99 w 509"/>
                  <a:gd name="T11" fmla="*/ 931 h 931"/>
                  <a:gd name="T12" fmla="*/ 154 w 509"/>
                  <a:gd name="T13" fmla="*/ 898 h 931"/>
                  <a:gd name="T14" fmla="*/ 220 w 509"/>
                  <a:gd name="T15" fmla="*/ 907 h 931"/>
                  <a:gd name="T16" fmla="*/ 284 w 509"/>
                  <a:gd name="T17" fmla="*/ 805 h 931"/>
                  <a:gd name="T18" fmla="*/ 294 w 509"/>
                  <a:gd name="T19" fmla="*/ 734 h 931"/>
                  <a:gd name="T20" fmla="*/ 424 w 509"/>
                  <a:gd name="T21" fmla="*/ 433 h 931"/>
                  <a:gd name="T22" fmla="*/ 422 w 509"/>
                  <a:gd name="T23" fmla="*/ 365 h 931"/>
                  <a:gd name="T24" fmla="*/ 448 w 509"/>
                  <a:gd name="T25" fmla="*/ 349 h 931"/>
                  <a:gd name="T26" fmla="*/ 437 w 509"/>
                  <a:gd name="T27" fmla="*/ 213 h 931"/>
                  <a:gd name="T28" fmla="*/ 469 w 509"/>
                  <a:gd name="T29" fmla="*/ 249 h 931"/>
                  <a:gd name="T30" fmla="*/ 487 w 509"/>
                  <a:gd name="T31" fmla="*/ 320 h 931"/>
                  <a:gd name="T32" fmla="*/ 498 w 509"/>
                  <a:gd name="T33" fmla="*/ 302 h 931"/>
                  <a:gd name="T34" fmla="*/ 509 w 509"/>
                  <a:gd name="T35" fmla="*/ 197 h 931"/>
                  <a:gd name="T36" fmla="*/ 485 w 509"/>
                  <a:gd name="T37" fmla="*/ 113 h 931"/>
                  <a:gd name="T38" fmla="*/ 454 w 509"/>
                  <a:gd name="T39" fmla="*/ 43 h 931"/>
                  <a:gd name="T40" fmla="*/ 422 w 509"/>
                  <a:gd name="T41" fmla="*/ 0 h 931"/>
                  <a:gd name="T42" fmla="*/ 299 w 509"/>
                  <a:gd name="T43" fmla="*/ 249 h 931"/>
                  <a:gd name="T44" fmla="*/ 247 w 509"/>
                  <a:gd name="T45" fmla="*/ 239 h 931"/>
                  <a:gd name="T46" fmla="*/ 233 w 509"/>
                  <a:gd name="T47" fmla="*/ 296 h 931"/>
                  <a:gd name="T48" fmla="*/ 192 w 509"/>
                  <a:gd name="T49" fmla="*/ 286 h 931"/>
                  <a:gd name="T50" fmla="*/ 113 w 509"/>
                  <a:gd name="T51" fmla="*/ 343 h 931"/>
                  <a:gd name="T52" fmla="*/ 90 w 509"/>
                  <a:gd name="T53" fmla="*/ 376 h 931"/>
                  <a:gd name="T54" fmla="*/ 90 w 509"/>
                  <a:gd name="T55" fmla="*/ 376 h 9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09" h="931">
                    <a:moveTo>
                      <a:pt x="90" y="376"/>
                    </a:moveTo>
                    <a:lnTo>
                      <a:pt x="97" y="525"/>
                    </a:lnTo>
                    <a:lnTo>
                      <a:pt x="0" y="687"/>
                    </a:lnTo>
                    <a:lnTo>
                      <a:pt x="13" y="715"/>
                    </a:lnTo>
                    <a:lnTo>
                      <a:pt x="24" y="894"/>
                    </a:lnTo>
                    <a:lnTo>
                      <a:pt x="99" y="931"/>
                    </a:lnTo>
                    <a:lnTo>
                      <a:pt x="154" y="898"/>
                    </a:lnTo>
                    <a:lnTo>
                      <a:pt x="220" y="907"/>
                    </a:lnTo>
                    <a:lnTo>
                      <a:pt x="284" y="805"/>
                    </a:lnTo>
                    <a:lnTo>
                      <a:pt x="294" y="734"/>
                    </a:lnTo>
                    <a:lnTo>
                      <a:pt x="424" y="433"/>
                    </a:lnTo>
                    <a:lnTo>
                      <a:pt x="422" y="365"/>
                    </a:lnTo>
                    <a:lnTo>
                      <a:pt x="448" y="349"/>
                    </a:lnTo>
                    <a:lnTo>
                      <a:pt x="437" y="213"/>
                    </a:lnTo>
                    <a:lnTo>
                      <a:pt x="469" y="249"/>
                    </a:lnTo>
                    <a:lnTo>
                      <a:pt x="487" y="320"/>
                    </a:lnTo>
                    <a:lnTo>
                      <a:pt x="498" y="302"/>
                    </a:lnTo>
                    <a:lnTo>
                      <a:pt x="509" y="197"/>
                    </a:lnTo>
                    <a:lnTo>
                      <a:pt x="485" y="113"/>
                    </a:lnTo>
                    <a:lnTo>
                      <a:pt x="454" y="43"/>
                    </a:lnTo>
                    <a:lnTo>
                      <a:pt x="422" y="0"/>
                    </a:lnTo>
                    <a:lnTo>
                      <a:pt x="299" y="249"/>
                    </a:lnTo>
                    <a:lnTo>
                      <a:pt x="247" y="239"/>
                    </a:lnTo>
                    <a:lnTo>
                      <a:pt x="233" y="296"/>
                    </a:lnTo>
                    <a:lnTo>
                      <a:pt x="192" y="286"/>
                    </a:lnTo>
                    <a:lnTo>
                      <a:pt x="113" y="343"/>
                    </a:lnTo>
                    <a:lnTo>
                      <a:pt x="90" y="376"/>
                    </a:lnTo>
                    <a:lnTo>
                      <a:pt x="90" y="376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</p:grpSp>
        <p:sp>
          <p:nvSpPr>
            <p:cNvPr id="185" name="Vrije vorm 184">
              <a:extLst>
                <a:ext uri="{FF2B5EF4-FFF2-40B4-BE49-F238E27FC236}">
                  <a16:creationId xmlns:a16="http://schemas.microsoft.com/office/drawing/2014/main" id="{7F8193EB-880E-9C46-B070-E3C9F0116B47}"/>
                </a:ext>
              </a:extLst>
            </p:cNvPr>
            <p:cNvSpPr/>
            <p:nvPr userDrawn="1"/>
          </p:nvSpPr>
          <p:spPr>
            <a:xfrm>
              <a:off x="6112766" y="3512639"/>
              <a:ext cx="453553" cy="129111"/>
            </a:xfrm>
            <a:custGeom>
              <a:avLst/>
              <a:gdLst>
                <a:gd name="connsiteX0" fmla="*/ 0 w 312035"/>
                <a:gd name="connsiteY0" fmla="*/ 94372 h 94372"/>
                <a:gd name="connsiteX1" fmla="*/ 53305 w 312035"/>
                <a:gd name="connsiteY1" fmla="*/ 57468 h 94372"/>
                <a:gd name="connsiteX2" fmla="*/ 98410 w 312035"/>
                <a:gd name="connsiteY2" fmla="*/ 86171 h 94372"/>
                <a:gd name="connsiteX3" fmla="*/ 176319 w 312035"/>
                <a:gd name="connsiteY3" fmla="*/ 86171 h 94372"/>
                <a:gd name="connsiteX4" fmla="*/ 209123 w 312035"/>
                <a:gd name="connsiteY4" fmla="*/ 57468 h 94372"/>
                <a:gd name="connsiteX5" fmla="*/ 233725 w 312035"/>
                <a:gd name="connsiteY5" fmla="*/ 77970 h 94372"/>
                <a:gd name="connsiteX6" fmla="*/ 282931 w 312035"/>
                <a:gd name="connsiteY6" fmla="*/ 62 h 94372"/>
                <a:gd name="connsiteX7" fmla="*/ 311634 w 312035"/>
                <a:gd name="connsiteY7" fmla="*/ 65669 h 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35" h="94372">
                  <a:moveTo>
                    <a:pt x="0" y="94372"/>
                  </a:moveTo>
                  <a:cubicBezTo>
                    <a:pt x="18451" y="76603"/>
                    <a:pt x="36903" y="58835"/>
                    <a:pt x="53305" y="57468"/>
                  </a:cubicBezTo>
                  <a:cubicBezTo>
                    <a:pt x="69707" y="56101"/>
                    <a:pt x="77908" y="81387"/>
                    <a:pt x="98410" y="86171"/>
                  </a:cubicBezTo>
                  <a:cubicBezTo>
                    <a:pt x="118912" y="90955"/>
                    <a:pt x="157867" y="90955"/>
                    <a:pt x="176319" y="86171"/>
                  </a:cubicBezTo>
                  <a:cubicBezTo>
                    <a:pt x="194771" y="81387"/>
                    <a:pt x="199555" y="58835"/>
                    <a:pt x="209123" y="57468"/>
                  </a:cubicBezTo>
                  <a:cubicBezTo>
                    <a:pt x="218691" y="56101"/>
                    <a:pt x="221424" y="87538"/>
                    <a:pt x="233725" y="77970"/>
                  </a:cubicBezTo>
                  <a:cubicBezTo>
                    <a:pt x="246026" y="68402"/>
                    <a:pt x="269946" y="2112"/>
                    <a:pt x="282931" y="62"/>
                  </a:cubicBezTo>
                  <a:cubicBezTo>
                    <a:pt x="295916" y="-1988"/>
                    <a:pt x="315051" y="47217"/>
                    <a:pt x="311634" y="656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/>
            </a:p>
          </p:txBody>
        </p:sp>
      </p:grpSp>
      <p:grpSp>
        <p:nvGrpSpPr>
          <p:cNvPr id="204" name="Groep 203">
            <a:extLst>
              <a:ext uri="{FF2B5EF4-FFF2-40B4-BE49-F238E27FC236}">
                <a16:creationId xmlns:a16="http://schemas.microsoft.com/office/drawing/2014/main" id="{B91F0E1B-73DF-4445-BC32-D556208DCDEC}"/>
              </a:ext>
            </a:extLst>
          </p:cNvPr>
          <p:cNvGrpSpPr/>
          <p:nvPr/>
        </p:nvGrpSpPr>
        <p:grpSpPr>
          <a:xfrm>
            <a:off x="8816606" y="2371392"/>
            <a:ext cx="2564209" cy="2971616"/>
            <a:chOff x="7888540" y="2120860"/>
            <a:chExt cx="2986088" cy="3700463"/>
          </a:xfrm>
        </p:grpSpPr>
        <p:sp>
          <p:nvSpPr>
            <p:cNvPr id="205" name="Freeform 193">
              <a:extLst>
                <a:ext uri="{FF2B5EF4-FFF2-40B4-BE49-F238E27FC236}">
                  <a16:creationId xmlns:a16="http://schemas.microsoft.com/office/drawing/2014/main" id="{408020FB-7C9D-1644-A7E3-4AEBC9CC1CA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0703" y="2646059"/>
              <a:ext cx="405205" cy="321685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06" name="Freeform 194">
              <a:extLst>
                <a:ext uri="{FF2B5EF4-FFF2-40B4-BE49-F238E27FC236}">
                  <a16:creationId xmlns:a16="http://schemas.microsoft.com/office/drawing/2014/main" id="{DDE62415-577D-9A4A-936A-31255F31BA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50703" y="2646059"/>
              <a:ext cx="405205" cy="321685"/>
            </a:xfrm>
            <a:custGeom>
              <a:avLst/>
              <a:gdLst>
                <a:gd name="T0" fmla="*/ 331 w 599"/>
                <a:gd name="T1" fmla="*/ 18 h 429"/>
                <a:gd name="T2" fmla="*/ 599 w 599"/>
                <a:gd name="T3" fmla="*/ 0 h 429"/>
                <a:gd name="T4" fmla="*/ 577 w 599"/>
                <a:gd name="T5" fmla="*/ 71 h 429"/>
                <a:gd name="T6" fmla="*/ 384 w 599"/>
                <a:gd name="T7" fmla="*/ 86 h 429"/>
                <a:gd name="T8" fmla="*/ 339 w 599"/>
                <a:gd name="T9" fmla="*/ 257 h 429"/>
                <a:gd name="T10" fmla="*/ 257 w 599"/>
                <a:gd name="T11" fmla="*/ 275 h 429"/>
                <a:gd name="T12" fmla="*/ 235 w 599"/>
                <a:gd name="T13" fmla="*/ 401 h 429"/>
                <a:gd name="T14" fmla="*/ 12 w 599"/>
                <a:gd name="T15" fmla="*/ 429 h 429"/>
                <a:gd name="T16" fmla="*/ 0 w 599"/>
                <a:gd name="T17" fmla="*/ 393 h 429"/>
                <a:gd name="T18" fmla="*/ 228 w 599"/>
                <a:gd name="T19" fmla="*/ 99 h 429"/>
                <a:gd name="T20" fmla="*/ 331 w 599"/>
                <a:gd name="T21" fmla="*/ 18 h 429"/>
                <a:gd name="T22" fmla="*/ 331 w 599"/>
                <a:gd name="T23" fmla="*/ 18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9" h="429">
                  <a:moveTo>
                    <a:pt x="331" y="18"/>
                  </a:moveTo>
                  <a:lnTo>
                    <a:pt x="599" y="0"/>
                  </a:lnTo>
                  <a:lnTo>
                    <a:pt x="577" y="71"/>
                  </a:lnTo>
                  <a:lnTo>
                    <a:pt x="384" y="86"/>
                  </a:lnTo>
                  <a:lnTo>
                    <a:pt x="339" y="257"/>
                  </a:lnTo>
                  <a:lnTo>
                    <a:pt x="257" y="275"/>
                  </a:lnTo>
                  <a:lnTo>
                    <a:pt x="235" y="401"/>
                  </a:lnTo>
                  <a:lnTo>
                    <a:pt x="12" y="429"/>
                  </a:lnTo>
                  <a:lnTo>
                    <a:pt x="0" y="393"/>
                  </a:lnTo>
                  <a:lnTo>
                    <a:pt x="228" y="99"/>
                  </a:lnTo>
                  <a:lnTo>
                    <a:pt x="331" y="18"/>
                  </a:lnTo>
                  <a:lnTo>
                    <a:pt x="331" y="1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lvl="0" algn="ctr">
                <a:spcBef>
                  <a:spcPct val="50000"/>
                </a:spcBef>
                <a:buFont typeface="Verdana" charset="0"/>
                <a:buNone/>
              </a:pPr>
              <a:endParaRPr lang="nl-NL">
                <a:latin typeface="Verdana" charset="0"/>
              </a:endParaRPr>
            </a:p>
          </p:txBody>
        </p:sp>
        <p:sp>
          <p:nvSpPr>
            <p:cNvPr id="207" name="Freeform 195">
              <a:extLst>
                <a:ext uri="{FF2B5EF4-FFF2-40B4-BE49-F238E27FC236}">
                  <a16:creationId xmlns:a16="http://schemas.microsoft.com/office/drawing/2014/main" id="{6F5F1085-07EF-2248-825B-F1EDC8E880F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69421" y="2199640"/>
              <a:ext cx="543343" cy="457362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08" name="Freeform 196">
              <a:extLst>
                <a:ext uri="{FF2B5EF4-FFF2-40B4-BE49-F238E27FC236}">
                  <a16:creationId xmlns:a16="http://schemas.microsoft.com/office/drawing/2014/main" id="{D89A5835-DD3D-0047-BCA4-C14C0046FD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69421" y="2199640"/>
              <a:ext cx="543343" cy="457362"/>
            </a:xfrm>
            <a:custGeom>
              <a:avLst/>
              <a:gdLst>
                <a:gd name="T0" fmla="*/ 0 w 803"/>
                <a:gd name="T1" fmla="*/ 610 h 610"/>
                <a:gd name="T2" fmla="*/ 261 w 803"/>
                <a:gd name="T3" fmla="*/ 411 h 610"/>
                <a:gd name="T4" fmla="*/ 268 w 803"/>
                <a:gd name="T5" fmla="*/ 332 h 610"/>
                <a:gd name="T6" fmla="*/ 373 w 803"/>
                <a:gd name="T7" fmla="*/ 196 h 610"/>
                <a:gd name="T8" fmla="*/ 530 w 803"/>
                <a:gd name="T9" fmla="*/ 102 h 610"/>
                <a:gd name="T10" fmla="*/ 581 w 803"/>
                <a:gd name="T11" fmla="*/ 0 h 610"/>
                <a:gd name="T12" fmla="*/ 713 w 803"/>
                <a:gd name="T13" fmla="*/ 64 h 610"/>
                <a:gd name="T14" fmla="*/ 803 w 803"/>
                <a:gd name="T15" fmla="*/ 55 h 610"/>
                <a:gd name="T16" fmla="*/ 792 w 803"/>
                <a:gd name="T17" fmla="*/ 235 h 610"/>
                <a:gd name="T18" fmla="*/ 706 w 803"/>
                <a:gd name="T19" fmla="*/ 257 h 610"/>
                <a:gd name="T20" fmla="*/ 525 w 803"/>
                <a:gd name="T21" fmla="*/ 422 h 610"/>
                <a:gd name="T22" fmla="*/ 351 w 803"/>
                <a:gd name="T23" fmla="*/ 461 h 610"/>
                <a:gd name="T24" fmla="*/ 274 w 803"/>
                <a:gd name="T25" fmla="*/ 592 h 610"/>
                <a:gd name="T26" fmla="*/ 11 w 803"/>
                <a:gd name="T27" fmla="*/ 610 h 610"/>
                <a:gd name="T28" fmla="*/ 0 w 803"/>
                <a:gd name="T29" fmla="*/ 610 h 610"/>
                <a:gd name="T30" fmla="*/ 0 w 803"/>
                <a:gd name="T31" fmla="*/ 610 h 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3" h="610">
                  <a:moveTo>
                    <a:pt x="0" y="610"/>
                  </a:moveTo>
                  <a:lnTo>
                    <a:pt x="261" y="411"/>
                  </a:lnTo>
                  <a:lnTo>
                    <a:pt x="268" y="332"/>
                  </a:lnTo>
                  <a:lnTo>
                    <a:pt x="373" y="196"/>
                  </a:lnTo>
                  <a:lnTo>
                    <a:pt x="530" y="102"/>
                  </a:lnTo>
                  <a:lnTo>
                    <a:pt x="581" y="0"/>
                  </a:lnTo>
                  <a:lnTo>
                    <a:pt x="713" y="64"/>
                  </a:lnTo>
                  <a:lnTo>
                    <a:pt x="803" y="55"/>
                  </a:lnTo>
                  <a:lnTo>
                    <a:pt x="792" y="235"/>
                  </a:lnTo>
                  <a:lnTo>
                    <a:pt x="706" y="257"/>
                  </a:lnTo>
                  <a:lnTo>
                    <a:pt x="525" y="422"/>
                  </a:lnTo>
                  <a:lnTo>
                    <a:pt x="351" y="461"/>
                  </a:lnTo>
                  <a:lnTo>
                    <a:pt x="274" y="592"/>
                  </a:lnTo>
                  <a:lnTo>
                    <a:pt x="11" y="610"/>
                  </a:lnTo>
                  <a:lnTo>
                    <a:pt x="0" y="610"/>
                  </a:lnTo>
                  <a:lnTo>
                    <a:pt x="0" y="61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09" name="Freeform 197">
              <a:extLst>
                <a:ext uri="{FF2B5EF4-FFF2-40B4-BE49-F238E27FC236}">
                  <a16:creationId xmlns:a16="http://schemas.microsoft.com/office/drawing/2014/main" id="{C44D7254-A559-8D4F-9C19-14DCF3EAC4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34586" y="2646059"/>
              <a:ext cx="557158" cy="645558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10" name="Freeform 198">
              <a:extLst>
                <a:ext uri="{FF2B5EF4-FFF2-40B4-BE49-F238E27FC236}">
                  <a16:creationId xmlns:a16="http://schemas.microsoft.com/office/drawing/2014/main" id="{6CEE7AC5-E2E9-7945-8F5C-0988E3782A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34586" y="2646059"/>
              <a:ext cx="557158" cy="645558"/>
            </a:xfrm>
            <a:custGeom>
              <a:avLst/>
              <a:gdLst>
                <a:gd name="T0" fmla="*/ 621 w 821"/>
                <a:gd name="T1" fmla="*/ 0 h 857"/>
                <a:gd name="T2" fmla="*/ 821 w 821"/>
                <a:gd name="T3" fmla="*/ 154 h 857"/>
                <a:gd name="T4" fmla="*/ 717 w 821"/>
                <a:gd name="T5" fmla="*/ 146 h 857"/>
                <a:gd name="T6" fmla="*/ 670 w 821"/>
                <a:gd name="T7" fmla="*/ 707 h 857"/>
                <a:gd name="T8" fmla="*/ 738 w 821"/>
                <a:gd name="T9" fmla="*/ 705 h 857"/>
                <a:gd name="T10" fmla="*/ 731 w 821"/>
                <a:gd name="T11" fmla="*/ 786 h 857"/>
                <a:gd name="T12" fmla="*/ 500 w 821"/>
                <a:gd name="T13" fmla="*/ 789 h 857"/>
                <a:gd name="T14" fmla="*/ 476 w 821"/>
                <a:gd name="T15" fmla="*/ 747 h 857"/>
                <a:gd name="T16" fmla="*/ 441 w 821"/>
                <a:gd name="T17" fmla="*/ 820 h 857"/>
                <a:gd name="T18" fmla="*/ 360 w 821"/>
                <a:gd name="T19" fmla="*/ 825 h 857"/>
                <a:gd name="T20" fmla="*/ 342 w 821"/>
                <a:gd name="T21" fmla="*/ 786 h 857"/>
                <a:gd name="T22" fmla="*/ 319 w 821"/>
                <a:gd name="T23" fmla="*/ 856 h 857"/>
                <a:gd name="T24" fmla="*/ 274 w 821"/>
                <a:gd name="T25" fmla="*/ 857 h 857"/>
                <a:gd name="T26" fmla="*/ 130 w 821"/>
                <a:gd name="T27" fmla="*/ 733 h 857"/>
                <a:gd name="T28" fmla="*/ 77 w 821"/>
                <a:gd name="T29" fmla="*/ 775 h 857"/>
                <a:gd name="T30" fmla="*/ 0 w 821"/>
                <a:gd name="T31" fmla="*/ 770 h 857"/>
                <a:gd name="T32" fmla="*/ 41 w 821"/>
                <a:gd name="T33" fmla="*/ 709 h 857"/>
                <a:gd name="T34" fmla="*/ 31 w 821"/>
                <a:gd name="T35" fmla="*/ 530 h 857"/>
                <a:gd name="T36" fmla="*/ 57 w 821"/>
                <a:gd name="T37" fmla="*/ 484 h 857"/>
                <a:gd name="T38" fmla="*/ 38 w 821"/>
                <a:gd name="T39" fmla="*/ 429 h 857"/>
                <a:gd name="T40" fmla="*/ 257 w 821"/>
                <a:gd name="T41" fmla="*/ 401 h 857"/>
                <a:gd name="T42" fmla="*/ 279 w 821"/>
                <a:gd name="T43" fmla="*/ 275 h 857"/>
                <a:gd name="T44" fmla="*/ 361 w 821"/>
                <a:gd name="T45" fmla="*/ 257 h 857"/>
                <a:gd name="T46" fmla="*/ 406 w 821"/>
                <a:gd name="T47" fmla="*/ 86 h 857"/>
                <a:gd name="T48" fmla="*/ 599 w 821"/>
                <a:gd name="T49" fmla="*/ 71 h 857"/>
                <a:gd name="T50" fmla="*/ 621 w 821"/>
                <a:gd name="T51" fmla="*/ 0 h 857"/>
                <a:gd name="T52" fmla="*/ 621 w 821"/>
                <a:gd name="T53" fmla="*/ 0 h 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21" h="857">
                  <a:moveTo>
                    <a:pt x="621" y="0"/>
                  </a:moveTo>
                  <a:lnTo>
                    <a:pt x="821" y="154"/>
                  </a:lnTo>
                  <a:lnTo>
                    <a:pt x="717" y="146"/>
                  </a:lnTo>
                  <a:lnTo>
                    <a:pt x="670" y="707"/>
                  </a:lnTo>
                  <a:lnTo>
                    <a:pt x="738" y="705"/>
                  </a:lnTo>
                  <a:lnTo>
                    <a:pt x="731" y="786"/>
                  </a:lnTo>
                  <a:lnTo>
                    <a:pt x="500" y="789"/>
                  </a:lnTo>
                  <a:lnTo>
                    <a:pt x="476" y="747"/>
                  </a:lnTo>
                  <a:lnTo>
                    <a:pt x="441" y="820"/>
                  </a:lnTo>
                  <a:lnTo>
                    <a:pt x="360" y="825"/>
                  </a:lnTo>
                  <a:lnTo>
                    <a:pt x="342" y="786"/>
                  </a:lnTo>
                  <a:lnTo>
                    <a:pt x="319" y="856"/>
                  </a:lnTo>
                  <a:lnTo>
                    <a:pt x="274" y="857"/>
                  </a:lnTo>
                  <a:lnTo>
                    <a:pt x="130" y="733"/>
                  </a:lnTo>
                  <a:lnTo>
                    <a:pt x="77" y="775"/>
                  </a:lnTo>
                  <a:lnTo>
                    <a:pt x="0" y="770"/>
                  </a:lnTo>
                  <a:lnTo>
                    <a:pt x="41" y="709"/>
                  </a:lnTo>
                  <a:lnTo>
                    <a:pt x="31" y="530"/>
                  </a:lnTo>
                  <a:lnTo>
                    <a:pt x="57" y="484"/>
                  </a:lnTo>
                  <a:lnTo>
                    <a:pt x="38" y="429"/>
                  </a:lnTo>
                  <a:lnTo>
                    <a:pt x="257" y="401"/>
                  </a:lnTo>
                  <a:lnTo>
                    <a:pt x="279" y="275"/>
                  </a:lnTo>
                  <a:lnTo>
                    <a:pt x="361" y="257"/>
                  </a:lnTo>
                  <a:lnTo>
                    <a:pt x="406" y="86"/>
                  </a:lnTo>
                  <a:lnTo>
                    <a:pt x="599" y="71"/>
                  </a:lnTo>
                  <a:lnTo>
                    <a:pt x="621" y="0"/>
                  </a:lnTo>
                  <a:lnTo>
                    <a:pt x="621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11" name="Freeform 199">
              <a:extLst>
                <a:ext uri="{FF2B5EF4-FFF2-40B4-BE49-F238E27FC236}">
                  <a16:creationId xmlns:a16="http://schemas.microsoft.com/office/drawing/2014/main" id="{AC7C780C-09FA-4A4C-BB55-C8FCD8815E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5908" y="2138367"/>
              <a:ext cx="798898" cy="923475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12" name="Freeform 200">
              <a:extLst>
                <a:ext uri="{FF2B5EF4-FFF2-40B4-BE49-F238E27FC236}">
                  <a16:creationId xmlns:a16="http://schemas.microsoft.com/office/drawing/2014/main" id="{451C4F66-93A5-E947-95AA-ED12FE67CF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55908" y="2138367"/>
              <a:ext cx="798898" cy="923475"/>
            </a:xfrm>
            <a:custGeom>
              <a:avLst/>
              <a:gdLst>
                <a:gd name="T0" fmla="*/ 0 w 1185"/>
                <a:gd name="T1" fmla="*/ 671 h 1224"/>
                <a:gd name="T2" fmla="*/ 604 w 1185"/>
                <a:gd name="T3" fmla="*/ 1134 h 1224"/>
                <a:gd name="T4" fmla="*/ 643 w 1185"/>
                <a:gd name="T5" fmla="*/ 1145 h 1224"/>
                <a:gd name="T6" fmla="*/ 649 w 1185"/>
                <a:gd name="T7" fmla="*/ 1200 h 1224"/>
                <a:gd name="T8" fmla="*/ 695 w 1185"/>
                <a:gd name="T9" fmla="*/ 1224 h 1224"/>
                <a:gd name="T10" fmla="*/ 1185 w 1185"/>
                <a:gd name="T11" fmla="*/ 938 h 1224"/>
                <a:gd name="T12" fmla="*/ 1115 w 1185"/>
                <a:gd name="T13" fmla="*/ 887 h 1224"/>
                <a:gd name="T14" fmla="*/ 1046 w 1185"/>
                <a:gd name="T15" fmla="*/ 739 h 1224"/>
                <a:gd name="T16" fmla="*/ 1094 w 1185"/>
                <a:gd name="T17" fmla="*/ 637 h 1224"/>
                <a:gd name="T18" fmla="*/ 1083 w 1185"/>
                <a:gd name="T19" fmla="*/ 470 h 1224"/>
                <a:gd name="T20" fmla="*/ 1112 w 1185"/>
                <a:gd name="T21" fmla="*/ 438 h 1224"/>
                <a:gd name="T22" fmla="*/ 1000 w 1185"/>
                <a:gd name="T23" fmla="*/ 200 h 1224"/>
                <a:gd name="T24" fmla="*/ 1047 w 1185"/>
                <a:gd name="T25" fmla="*/ 154 h 1224"/>
                <a:gd name="T26" fmla="*/ 1068 w 1185"/>
                <a:gd name="T27" fmla="*/ 0 h 1224"/>
                <a:gd name="T28" fmla="*/ 906 w 1185"/>
                <a:gd name="T29" fmla="*/ 19 h 1224"/>
                <a:gd name="T30" fmla="*/ 788 w 1185"/>
                <a:gd name="T31" fmla="*/ 5 h 1224"/>
                <a:gd name="T32" fmla="*/ 528 w 1185"/>
                <a:gd name="T33" fmla="*/ 128 h 1224"/>
                <a:gd name="T34" fmla="*/ 518 w 1185"/>
                <a:gd name="T35" fmla="*/ 312 h 1224"/>
                <a:gd name="T36" fmla="*/ 432 w 1185"/>
                <a:gd name="T37" fmla="*/ 336 h 1224"/>
                <a:gd name="T38" fmla="*/ 251 w 1185"/>
                <a:gd name="T39" fmla="*/ 501 h 1224"/>
                <a:gd name="T40" fmla="*/ 77 w 1185"/>
                <a:gd name="T41" fmla="*/ 540 h 1224"/>
                <a:gd name="T42" fmla="*/ 0 w 1185"/>
                <a:gd name="T43" fmla="*/ 671 h 1224"/>
                <a:gd name="T44" fmla="*/ 0 w 1185"/>
                <a:gd name="T45" fmla="*/ 671 h 1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85" h="1224">
                  <a:moveTo>
                    <a:pt x="0" y="671"/>
                  </a:moveTo>
                  <a:lnTo>
                    <a:pt x="604" y="1134"/>
                  </a:lnTo>
                  <a:lnTo>
                    <a:pt x="643" y="1145"/>
                  </a:lnTo>
                  <a:lnTo>
                    <a:pt x="649" y="1200"/>
                  </a:lnTo>
                  <a:lnTo>
                    <a:pt x="695" y="1224"/>
                  </a:lnTo>
                  <a:lnTo>
                    <a:pt x="1185" y="938"/>
                  </a:lnTo>
                  <a:lnTo>
                    <a:pt x="1115" y="887"/>
                  </a:lnTo>
                  <a:lnTo>
                    <a:pt x="1046" y="739"/>
                  </a:lnTo>
                  <a:lnTo>
                    <a:pt x="1094" y="637"/>
                  </a:lnTo>
                  <a:lnTo>
                    <a:pt x="1083" y="470"/>
                  </a:lnTo>
                  <a:lnTo>
                    <a:pt x="1112" y="438"/>
                  </a:lnTo>
                  <a:lnTo>
                    <a:pt x="1000" y="200"/>
                  </a:lnTo>
                  <a:lnTo>
                    <a:pt x="1047" y="154"/>
                  </a:lnTo>
                  <a:lnTo>
                    <a:pt x="1068" y="0"/>
                  </a:lnTo>
                  <a:lnTo>
                    <a:pt x="906" y="19"/>
                  </a:lnTo>
                  <a:lnTo>
                    <a:pt x="788" y="5"/>
                  </a:lnTo>
                  <a:lnTo>
                    <a:pt x="528" y="128"/>
                  </a:lnTo>
                  <a:lnTo>
                    <a:pt x="518" y="312"/>
                  </a:lnTo>
                  <a:lnTo>
                    <a:pt x="432" y="336"/>
                  </a:lnTo>
                  <a:lnTo>
                    <a:pt x="251" y="501"/>
                  </a:lnTo>
                  <a:lnTo>
                    <a:pt x="77" y="540"/>
                  </a:lnTo>
                  <a:lnTo>
                    <a:pt x="0" y="671"/>
                  </a:lnTo>
                  <a:lnTo>
                    <a:pt x="0" y="671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 dirty="0">
                <a:latin typeface="Verdana" charset="0"/>
              </a:endParaRPr>
            </a:p>
          </p:txBody>
        </p:sp>
        <p:sp>
          <p:nvSpPr>
            <p:cNvPr id="213" name="Freeform 201">
              <a:extLst>
                <a:ext uri="{FF2B5EF4-FFF2-40B4-BE49-F238E27FC236}">
                  <a16:creationId xmlns:a16="http://schemas.microsoft.com/office/drawing/2014/main" id="{A9B589B3-6FA3-8248-B1F5-27398115284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3145" y="3405409"/>
              <a:ext cx="145045" cy="87533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4" name="Freeform 202">
              <a:extLst>
                <a:ext uri="{FF2B5EF4-FFF2-40B4-BE49-F238E27FC236}">
                  <a16:creationId xmlns:a16="http://schemas.microsoft.com/office/drawing/2014/main" id="{D0377E8F-3287-5F45-9316-5220B0085AF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93145" y="3405409"/>
              <a:ext cx="145045" cy="87533"/>
            </a:xfrm>
            <a:custGeom>
              <a:avLst/>
              <a:gdLst>
                <a:gd name="T0" fmla="*/ 99263 w 215"/>
                <a:gd name="T1" fmla="*/ 0 h 116"/>
                <a:gd name="T2" fmla="*/ 100668 w 215"/>
                <a:gd name="T3" fmla="*/ 24615 h 116"/>
                <a:gd name="T4" fmla="*/ 60401 w 215"/>
                <a:gd name="T5" fmla="*/ 27350 h 116"/>
                <a:gd name="T6" fmla="*/ 51505 w 215"/>
                <a:gd name="T7" fmla="*/ 63451 h 116"/>
                <a:gd name="T8" fmla="*/ 0 w 215"/>
                <a:gd name="T9" fmla="*/ 8205 h 116"/>
                <a:gd name="T10" fmla="*/ 99263 w 215"/>
                <a:gd name="T11" fmla="*/ 0 h 116"/>
                <a:gd name="T12" fmla="*/ 99263 w 215"/>
                <a:gd name="T13" fmla="*/ 0 h 11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5" h="116">
                  <a:moveTo>
                    <a:pt x="212" y="0"/>
                  </a:moveTo>
                  <a:lnTo>
                    <a:pt x="215" y="45"/>
                  </a:lnTo>
                  <a:lnTo>
                    <a:pt x="129" y="50"/>
                  </a:lnTo>
                  <a:lnTo>
                    <a:pt x="110" y="116"/>
                  </a:lnTo>
                  <a:lnTo>
                    <a:pt x="0" y="15"/>
                  </a:lnTo>
                  <a:lnTo>
                    <a:pt x="212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5" name="Freeform 203">
              <a:extLst>
                <a:ext uri="{FF2B5EF4-FFF2-40B4-BE49-F238E27FC236}">
                  <a16:creationId xmlns:a16="http://schemas.microsoft.com/office/drawing/2014/main" id="{DC18995B-0EC9-0D4A-B508-42A11741F55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8540" y="3195330"/>
              <a:ext cx="232533" cy="223209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6" name="Freeform 204">
              <a:extLst>
                <a:ext uri="{FF2B5EF4-FFF2-40B4-BE49-F238E27FC236}">
                  <a16:creationId xmlns:a16="http://schemas.microsoft.com/office/drawing/2014/main" id="{386671D8-D9F9-5D47-8381-03B2705BDDE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8540" y="3195330"/>
              <a:ext cx="232533" cy="223209"/>
            </a:xfrm>
            <a:custGeom>
              <a:avLst/>
              <a:gdLst>
                <a:gd name="T0" fmla="*/ 938 w 342"/>
                <a:gd name="T1" fmla="*/ 93709 h 292"/>
                <a:gd name="T2" fmla="*/ 0 w 342"/>
                <a:gd name="T3" fmla="*/ 69312 h 292"/>
                <a:gd name="T4" fmla="*/ 36096 w 342"/>
                <a:gd name="T5" fmla="*/ 12753 h 292"/>
                <a:gd name="T6" fmla="*/ 60942 w 342"/>
                <a:gd name="T7" fmla="*/ 24398 h 292"/>
                <a:gd name="T8" fmla="*/ 92819 w 342"/>
                <a:gd name="T9" fmla="*/ 0 h 292"/>
                <a:gd name="T10" fmla="*/ 160324 w 342"/>
                <a:gd name="T11" fmla="*/ 69312 h 292"/>
                <a:gd name="T12" fmla="*/ 148136 w 342"/>
                <a:gd name="T13" fmla="*/ 149713 h 292"/>
                <a:gd name="T14" fmla="*/ 4219 w 342"/>
                <a:gd name="T15" fmla="*/ 161912 h 292"/>
                <a:gd name="T16" fmla="*/ 3281 w 342"/>
                <a:gd name="T17" fmla="*/ 140287 h 292"/>
                <a:gd name="T18" fmla="*/ 115321 w 342"/>
                <a:gd name="T19" fmla="*/ 97591 h 292"/>
                <a:gd name="T20" fmla="*/ 938 w 342"/>
                <a:gd name="T21" fmla="*/ 93709 h 292"/>
                <a:gd name="T22" fmla="*/ 938 w 342"/>
                <a:gd name="T23" fmla="*/ 93709 h 29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42" h="292">
                  <a:moveTo>
                    <a:pt x="2" y="169"/>
                  </a:moveTo>
                  <a:lnTo>
                    <a:pt x="0" y="125"/>
                  </a:lnTo>
                  <a:lnTo>
                    <a:pt x="77" y="23"/>
                  </a:lnTo>
                  <a:lnTo>
                    <a:pt x="130" y="44"/>
                  </a:lnTo>
                  <a:lnTo>
                    <a:pt x="198" y="0"/>
                  </a:lnTo>
                  <a:lnTo>
                    <a:pt x="342" y="125"/>
                  </a:lnTo>
                  <a:lnTo>
                    <a:pt x="316" y="270"/>
                  </a:lnTo>
                  <a:lnTo>
                    <a:pt x="9" y="292"/>
                  </a:lnTo>
                  <a:lnTo>
                    <a:pt x="7" y="253"/>
                  </a:lnTo>
                  <a:lnTo>
                    <a:pt x="246" y="176"/>
                  </a:lnTo>
                  <a:lnTo>
                    <a:pt x="2" y="169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7" name="Freeform 205">
              <a:extLst>
                <a:ext uri="{FF2B5EF4-FFF2-40B4-BE49-F238E27FC236}">
                  <a16:creationId xmlns:a16="http://schemas.microsoft.com/office/drawing/2014/main" id="{0AD21FF4-CB2D-1947-8091-8A342F39AFC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8540" y="3320064"/>
              <a:ext cx="168069" cy="63463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8" name="Freeform 206">
              <a:extLst>
                <a:ext uri="{FF2B5EF4-FFF2-40B4-BE49-F238E27FC236}">
                  <a16:creationId xmlns:a16="http://schemas.microsoft.com/office/drawing/2014/main" id="{C65DFF94-CD58-AF41-A43F-608BDB0BDAD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888540" y="3320064"/>
              <a:ext cx="168069" cy="63463"/>
            </a:xfrm>
            <a:custGeom>
              <a:avLst/>
              <a:gdLst>
                <a:gd name="T0" fmla="*/ 0 w 246"/>
                <a:gd name="T1" fmla="*/ 0 h 82"/>
                <a:gd name="T2" fmla="*/ 115582 w 246"/>
                <a:gd name="T3" fmla="*/ 5043 h 82"/>
                <a:gd name="T4" fmla="*/ 2349 w 246"/>
                <a:gd name="T5" fmla="*/ 45947 h 82"/>
                <a:gd name="T6" fmla="*/ 0 w 246"/>
                <a:gd name="T7" fmla="*/ 0 h 82"/>
                <a:gd name="T8" fmla="*/ 0 w 246"/>
                <a:gd name="T9" fmla="*/ 0 h 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6" h="82">
                  <a:moveTo>
                    <a:pt x="0" y="0"/>
                  </a:moveTo>
                  <a:lnTo>
                    <a:pt x="246" y="9"/>
                  </a:lnTo>
                  <a:lnTo>
                    <a:pt x="5" y="82"/>
                  </a:lnTo>
                  <a:lnTo>
                    <a:pt x="0" y="0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19" name="Freeform 207">
              <a:extLst>
                <a:ext uri="{FF2B5EF4-FFF2-40B4-BE49-F238E27FC236}">
                  <a16:creationId xmlns:a16="http://schemas.microsoft.com/office/drawing/2014/main" id="{EAB7883E-8B36-C24D-ADFC-AA73A6CE691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8051" y="2753287"/>
              <a:ext cx="734434" cy="746219"/>
            </a:xfrm>
            <a:custGeom>
              <a:avLst/>
              <a:gdLst>
                <a:gd name="T0" fmla="*/ 0 w 1084"/>
                <a:gd name="T1" fmla="*/ 857 h 988"/>
                <a:gd name="T2" fmla="*/ 3 w 1084"/>
                <a:gd name="T3" fmla="*/ 884 h 988"/>
                <a:gd name="T4" fmla="*/ 199 w 1084"/>
                <a:gd name="T5" fmla="*/ 899 h 988"/>
                <a:gd name="T6" fmla="*/ 247 w 1084"/>
                <a:gd name="T7" fmla="*/ 964 h 988"/>
                <a:gd name="T8" fmla="*/ 275 w 1084"/>
                <a:gd name="T9" fmla="*/ 964 h 988"/>
                <a:gd name="T10" fmla="*/ 290 w 1084"/>
                <a:gd name="T11" fmla="*/ 988 h 988"/>
                <a:gd name="T12" fmla="*/ 401 w 1084"/>
                <a:gd name="T13" fmla="*/ 982 h 988"/>
                <a:gd name="T14" fmla="*/ 518 w 1084"/>
                <a:gd name="T15" fmla="*/ 834 h 988"/>
                <a:gd name="T16" fmla="*/ 611 w 1084"/>
                <a:gd name="T17" fmla="*/ 813 h 988"/>
                <a:gd name="T18" fmla="*/ 624 w 1084"/>
                <a:gd name="T19" fmla="*/ 770 h 988"/>
                <a:gd name="T20" fmla="*/ 841 w 1084"/>
                <a:gd name="T21" fmla="*/ 687 h 988"/>
                <a:gd name="T22" fmla="*/ 1016 w 1084"/>
                <a:gd name="T23" fmla="*/ 614 h 988"/>
                <a:gd name="T24" fmla="*/ 1084 w 1084"/>
                <a:gd name="T25" fmla="*/ 404 h 988"/>
                <a:gd name="T26" fmla="*/ 1023 w 1084"/>
                <a:gd name="T27" fmla="*/ 370 h 988"/>
                <a:gd name="T28" fmla="*/ 1021 w 1084"/>
                <a:gd name="T29" fmla="*/ 328 h 988"/>
                <a:gd name="T30" fmla="*/ 573 w 1084"/>
                <a:gd name="T31" fmla="*/ 4 h 988"/>
                <a:gd name="T32" fmla="*/ 474 w 1084"/>
                <a:gd name="T33" fmla="*/ 0 h 988"/>
                <a:gd name="T34" fmla="*/ 413 w 1084"/>
                <a:gd name="T35" fmla="*/ 563 h 988"/>
                <a:gd name="T36" fmla="*/ 495 w 1084"/>
                <a:gd name="T37" fmla="*/ 559 h 988"/>
                <a:gd name="T38" fmla="*/ 488 w 1084"/>
                <a:gd name="T39" fmla="*/ 640 h 988"/>
                <a:gd name="T40" fmla="*/ 257 w 1084"/>
                <a:gd name="T41" fmla="*/ 643 h 988"/>
                <a:gd name="T42" fmla="*/ 233 w 1084"/>
                <a:gd name="T43" fmla="*/ 601 h 988"/>
                <a:gd name="T44" fmla="*/ 209 w 1084"/>
                <a:gd name="T45" fmla="*/ 660 h 988"/>
                <a:gd name="T46" fmla="*/ 117 w 1084"/>
                <a:gd name="T47" fmla="*/ 679 h 988"/>
                <a:gd name="T48" fmla="*/ 99 w 1084"/>
                <a:gd name="T49" fmla="*/ 640 h 988"/>
                <a:gd name="T50" fmla="*/ 76 w 1084"/>
                <a:gd name="T51" fmla="*/ 710 h 988"/>
                <a:gd name="T52" fmla="*/ 31 w 1084"/>
                <a:gd name="T53" fmla="*/ 711 h 988"/>
                <a:gd name="T54" fmla="*/ 0 w 1084"/>
                <a:gd name="T55" fmla="*/ 857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20" name="Freeform 208">
              <a:extLst>
                <a:ext uri="{FF2B5EF4-FFF2-40B4-BE49-F238E27FC236}">
                  <a16:creationId xmlns:a16="http://schemas.microsoft.com/office/drawing/2014/main" id="{A1229C70-0450-8342-98ED-AB0551CDC87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98051" y="2753287"/>
              <a:ext cx="734434" cy="746219"/>
            </a:xfrm>
            <a:custGeom>
              <a:avLst/>
              <a:gdLst>
                <a:gd name="T0" fmla="*/ 0 w 1084"/>
                <a:gd name="T1" fmla="*/ 468777 h 988"/>
                <a:gd name="T2" fmla="*/ 1398 w 1084"/>
                <a:gd name="T3" fmla="*/ 483546 h 988"/>
                <a:gd name="T4" fmla="*/ 92746 w 1084"/>
                <a:gd name="T5" fmla="*/ 491751 h 988"/>
                <a:gd name="T6" fmla="*/ 115116 w 1084"/>
                <a:gd name="T7" fmla="*/ 527306 h 988"/>
                <a:gd name="T8" fmla="*/ 128166 w 1084"/>
                <a:gd name="T9" fmla="*/ 527306 h 988"/>
                <a:gd name="T10" fmla="*/ 135157 w 1084"/>
                <a:gd name="T11" fmla="*/ 540434 h 988"/>
                <a:gd name="T12" fmla="*/ 186889 w 1084"/>
                <a:gd name="T13" fmla="*/ 537152 h 988"/>
                <a:gd name="T14" fmla="*/ 241418 w 1084"/>
                <a:gd name="T15" fmla="*/ 456196 h 988"/>
                <a:gd name="T16" fmla="*/ 284762 w 1084"/>
                <a:gd name="T17" fmla="*/ 444709 h 988"/>
                <a:gd name="T18" fmla="*/ 290820 w 1084"/>
                <a:gd name="T19" fmla="*/ 421188 h 988"/>
                <a:gd name="T20" fmla="*/ 391955 w 1084"/>
                <a:gd name="T21" fmla="*/ 375788 h 988"/>
                <a:gd name="T22" fmla="*/ 473515 w 1084"/>
                <a:gd name="T23" fmla="*/ 335857 h 988"/>
                <a:gd name="T24" fmla="*/ 505207 w 1084"/>
                <a:gd name="T25" fmla="*/ 220987 h 988"/>
                <a:gd name="T26" fmla="*/ 476777 w 1084"/>
                <a:gd name="T27" fmla="*/ 202389 h 988"/>
                <a:gd name="T28" fmla="*/ 475845 w 1084"/>
                <a:gd name="T29" fmla="*/ 179415 h 988"/>
                <a:gd name="T30" fmla="*/ 267051 w 1084"/>
                <a:gd name="T31" fmla="*/ 2188 h 988"/>
                <a:gd name="T32" fmla="*/ 220912 w 1084"/>
                <a:gd name="T33" fmla="*/ 0 h 988"/>
                <a:gd name="T34" fmla="*/ 192482 w 1084"/>
                <a:gd name="T35" fmla="*/ 307960 h 988"/>
                <a:gd name="T36" fmla="*/ 230699 w 1084"/>
                <a:gd name="T37" fmla="*/ 305772 h 988"/>
                <a:gd name="T38" fmla="*/ 227436 w 1084"/>
                <a:gd name="T39" fmla="*/ 350079 h 988"/>
                <a:gd name="T40" fmla="*/ 119777 w 1084"/>
                <a:gd name="T41" fmla="*/ 351720 h 988"/>
                <a:gd name="T42" fmla="*/ 108592 w 1084"/>
                <a:gd name="T43" fmla="*/ 328746 h 988"/>
                <a:gd name="T44" fmla="*/ 97406 w 1084"/>
                <a:gd name="T45" fmla="*/ 361019 h 988"/>
                <a:gd name="T46" fmla="*/ 54529 w 1084"/>
                <a:gd name="T47" fmla="*/ 371412 h 988"/>
                <a:gd name="T48" fmla="*/ 46140 w 1084"/>
                <a:gd name="T49" fmla="*/ 350079 h 988"/>
                <a:gd name="T50" fmla="*/ 35420 w 1084"/>
                <a:gd name="T51" fmla="*/ 388369 h 988"/>
                <a:gd name="T52" fmla="*/ 14448 w 1084"/>
                <a:gd name="T53" fmla="*/ 388916 h 988"/>
                <a:gd name="T54" fmla="*/ 0 w 1084"/>
                <a:gd name="T55" fmla="*/ 468777 h 988"/>
                <a:gd name="T56" fmla="*/ 0 w 1084"/>
                <a:gd name="T57" fmla="*/ 468777 h 98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084" h="988">
                  <a:moveTo>
                    <a:pt x="0" y="857"/>
                  </a:moveTo>
                  <a:lnTo>
                    <a:pt x="3" y="884"/>
                  </a:lnTo>
                  <a:lnTo>
                    <a:pt x="199" y="899"/>
                  </a:lnTo>
                  <a:lnTo>
                    <a:pt x="247" y="964"/>
                  </a:lnTo>
                  <a:lnTo>
                    <a:pt x="275" y="964"/>
                  </a:lnTo>
                  <a:lnTo>
                    <a:pt x="290" y="988"/>
                  </a:lnTo>
                  <a:lnTo>
                    <a:pt x="401" y="982"/>
                  </a:lnTo>
                  <a:lnTo>
                    <a:pt x="518" y="834"/>
                  </a:lnTo>
                  <a:lnTo>
                    <a:pt x="611" y="813"/>
                  </a:lnTo>
                  <a:lnTo>
                    <a:pt x="624" y="770"/>
                  </a:lnTo>
                  <a:lnTo>
                    <a:pt x="841" y="687"/>
                  </a:lnTo>
                  <a:lnTo>
                    <a:pt x="1016" y="614"/>
                  </a:lnTo>
                  <a:lnTo>
                    <a:pt x="1084" y="404"/>
                  </a:lnTo>
                  <a:lnTo>
                    <a:pt x="1023" y="370"/>
                  </a:lnTo>
                  <a:lnTo>
                    <a:pt x="1021" y="328"/>
                  </a:lnTo>
                  <a:lnTo>
                    <a:pt x="573" y="4"/>
                  </a:lnTo>
                  <a:lnTo>
                    <a:pt x="474" y="0"/>
                  </a:lnTo>
                  <a:lnTo>
                    <a:pt x="413" y="563"/>
                  </a:lnTo>
                  <a:lnTo>
                    <a:pt x="495" y="559"/>
                  </a:lnTo>
                  <a:lnTo>
                    <a:pt x="488" y="640"/>
                  </a:lnTo>
                  <a:lnTo>
                    <a:pt x="257" y="643"/>
                  </a:lnTo>
                  <a:lnTo>
                    <a:pt x="233" y="601"/>
                  </a:lnTo>
                  <a:lnTo>
                    <a:pt x="209" y="660"/>
                  </a:lnTo>
                  <a:lnTo>
                    <a:pt x="117" y="679"/>
                  </a:lnTo>
                  <a:lnTo>
                    <a:pt x="99" y="640"/>
                  </a:lnTo>
                  <a:lnTo>
                    <a:pt x="76" y="710"/>
                  </a:lnTo>
                  <a:lnTo>
                    <a:pt x="31" y="711"/>
                  </a:lnTo>
                  <a:lnTo>
                    <a:pt x="0" y="857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1" name="Freeform 209">
              <a:extLst>
                <a:ext uri="{FF2B5EF4-FFF2-40B4-BE49-F238E27FC236}">
                  <a16:creationId xmlns:a16="http://schemas.microsoft.com/office/drawing/2014/main" id="{043EC66F-084E-6B47-8A78-5C0489DC6F8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30483" y="2120860"/>
              <a:ext cx="174975" cy="350132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22" name="Freeform 210">
              <a:extLst>
                <a:ext uri="{FF2B5EF4-FFF2-40B4-BE49-F238E27FC236}">
                  <a16:creationId xmlns:a16="http://schemas.microsoft.com/office/drawing/2014/main" id="{FAED7C6B-1DC1-7A4D-800F-162AD03451E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30483" y="2120860"/>
              <a:ext cx="174975" cy="350132"/>
            </a:xfrm>
            <a:custGeom>
              <a:avLst/>
              <a:gdLst>
                <a:gd name="T0" fmla="*/ 68 w 256"/>
                <a:gd name="T1" fmla="*/ 26 h 464"/>
                <a:gd name="T2" fmla="*/ 47 w 256"/>
                <a:gd name="T3" fmla="*/ 180 h 464"/>
                <a:gd name="T4" fmla="*/ 0 w 256"/>
                <a:gd name="T5" fmla="*/ 226 h 464"/>
                <a:gd name="T6" fmla="*/ 112 w 256"/>
                <a:gd name="T7" fmla="*/ 464 h 464"/>
                <a:gd name="T8" fmla="*/ 248 w 256"/>
                <a:gd name="T9" fmla="*/ 278 h 464"/>
                <a:gd name="T10" fmla="*/ 176 w 256"/>
                <a:gd name="T11" fmla="*/ 226 h 464"/>
                <a:gd name="T12" fmla="*/ 256 w 256"/>
                <a:gd name="T13" fmla="*/ 108 h 464"/>
                <a:gd name="T14" fmla="*/ 191 w 256"/>
                <a:gd name="T15" fmla="*/ 0 h 464"/>
                <a:gd name="T16" fmla="*/ 68 w 256"/>
                <a:gd name="T17" fmla="*/ 26 h 464"/>
                <a:gd name="T18" fmla="*/ 68 w 256"/>
                <a:gd name="T19" fmla="*/ 2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6" h="464">
                  <a:moveTo>
                    <a:pt x="68" y="26"/>
                  </a:moveTo>
                  <a:lnTo>
                    <a:pt x="47" y="180"/>
                  </a:lnTo>
                  <a:lnTo>
                    <a:pt x="0" y="226"/>
                  </a:lnTo>
                  <a:lnTo>
                    <a:pt x="112" y="464"/>
                  </a:lnTo>
                  <a:lnTo>
                    <a:pt x="248" y="278"/>
                  </a:lnTo>
                  <a:lnTo>
                    <a:pt x="176" y="226"/>
                  </a:lnTo>
                  <a:lnTo>
                    <a:pt x="256" y="108"/>
                  </a:lnTo>
                  <a:lnTo>
                    <a:pt x="191" y="0"/>
                  </a:lnTo>
                  <a:lnTo>
                    <a:pt x="68" y="26"/>
                  </a:lnTo>
                  <a:lnTo>
                    <a:pt x="68" y="2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23" name="Freeform 211">
              <a:extLst>
                <a:ext uri="{FF2B5EF4-FFF2-40B4-BE49-F238E27FC236}">
                  <a16:creationId xmlns:a16="http://schemas.microsoft.com/office/drawing/2014/main" id="{847F9A80-77DA-CD4B-A0F6-EB5B3015935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121" y="3398844"/>
              <a:ext cx="336136" cy="245093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4" name="Freeform 212">
              <a:extLst>
                <a:ext uri="{FF2B5EF4-FFF2-40B4-BE49-F238E27FC236}">
                  <a16:creationId xmlns:a16="http://schemas.microsoft.com/office/drawing/2014/main" id="{24A67E2D-2CE1-6645-A913-1E4F5E1D3F3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7969121" y="3398844"/>
              <a:ext cx="336136" cy="245093"/>
            </a:xfrm>
            <a:custGeom>
              <a:avLst/>
              <a:gdLst>
                <a:gd name="T0" fmla="*/ 0 w 498"/>
                <a:gd name="T1" fmla="*/ 67489 h 323"/>
                <a:gd name="T2" fmla="*/ 8820 w 498"/>
                <a:gd name="T3" fmla="*/ 30178 h 323"/>
                <a:gd name="T4" fmla="*/ 48739 w 498"/>
                <a:gd name="T5" fmla="*/ 27435 h 323"/>
                <a:gd name="T6" fmla="*/ 47347 w 498"/>
                <a:gd name="T7" fmla="*/ 2743 h 323"/>
                <a:gd name="T8" fmla="*/ 90052 w 498"/>
                <a:gd name="T9" fmla="*/ 0 h 323"/>
                <a:gd name="T10" fmla="*/ 91444 w 498"/>
                <a:gd name="T11" fmla="*/ 14815 h 323"/>
                <a:gd name="T12" fmla="*/ 182425 w 498"/>
                <a:gd name="T13" fmla="*/ 23045 h 323"/>
                <a:gd name="T14" fmla="*/ 204705 w 498"/>
                <a:gd name="T15" fmla="*/ 58710 h 323"/>
                <a:gd name="T16" fmla="*/ 217703 w 498"/>
                <a:gd name="T17" fmla="*/ 58710 h 323"/>
                <a:gd name="T18" fmla="*/ 231164 w 498"/>
                <a:gd name="T19" fmla="*/ 88888 h 323"/>
                <a:gd name="T20" fmla="*/ 200528 w 498"/>
                <a:gd name="T21" fmla="*/ 89437 h 323"/>
                <a:gd name="T22" fmla="*/ 217703 w 498"/>
                <a:gd name="T23" fmla="*/ 156925 h 323"/>
                <a:gd name="T24" fmla="*/ 178711 w 498"/>
                <a:gd name="T25" fmla="*/ 149244 h 323"/>
                <a:gd name="T26" fmla="*/ 184746 w 498"/>
                <a:gd name="T27" fmla="*/ 164058 h 323"/>
                <a:gd name="T28" fmla="*/ 166642 w 498"/>
                <a:gd name="T29" fmla="*/ 177227 h 323"/>
                <a:gd name="T30" fmla="*/ 150860 w 498"/>
                <a:gd name="T31" fmla="*/ 148146 h 323"/>
                <a:gd name="T32" fmla="*/ 138791 w 498"/>
                <a:gd name="T33" fmla="*/ 149244 h 323"/>
                <a:gd name="T34" fmla="*/ 102585 w 498"/>
                <a:gd name="T35" fmla="*/ 74622 h 323"/>
                <a:gd name="T36" fmla="*/ 47347 w 498"/>
                <a:gd name="T37" fmla="*/ 132783 h 323"/>
                <a:gd name="T38" fmla="*/ 37599 w 498"/>
                <a:gd name="T39" fmla="*/ 109189 h 323"/>
                <a:gd name="T40" fmla="*/ 0 w 498"/>
                <a:gd name="T41" fmla="*/ 67489 h 323"/>
                <a:gd name="T42" fmla="*/ 0 w 498"/>
                <a:gd name="T43" fmla="*/ 67489 h 3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98" h="323">
                  <a:moveTo>
                    <a:pt x="0" y="123"/>
                  </a:moveTo>
                  <a:lnTo>
                    <a:pt x="19" y="55"/>
                  </a:lnTo>
                  <a:lnTo>
                    <a:pt x="105" y="50"/>
                  </a:lnTo>
                  <a:lnTo>
                    <a:pt x="102" y="5"/>
                  </a:lnTo>
                  <a:lnTo>
                    <a:pt x="194" y="0"/>
                  </a:lnTo>
                  <a:lnTo>
                    <a:pt x="197" y="27"/>
                  </a:lnTo>
                  <a:lnTo>
                    <a:pt x="393" y="42"/>
                  </a:lnTo>
                  <a:lnTo>
                    <a:pt x="441" y="107"/>
                  </a:lnTo>
                  <a:lnTo>
                    <a:pt x="469" y="107"/>
                  </a:lnTo>
                  <a:lnTo>
                    <a:pt x="498" y="162"/>
                  </a:lnTo>
                  <a:lnTo>
                    <a:pt x="432" y="163"/>
                  </a:lnTo>
                  <a:lnTo>
                    <a:pt x="469" y="286"/>
                  </a:lnTo>
                  <a:lnTo>
                    <a:pt x="385" y="272"/>
                  </a:lnTo>
                  <a:lnTo>
                    <a:pt x="398" y="299"/>
                  </a:lnTo>
                  <a:lnTo>
                    <a:pt x="359" y="323"/>
                  </a:lnTo>
                  <a:lnTo>
                    <a:pt x="325" y="270"/>
                  </a:lnTo>
                  <a:lnTo>
                    <a:pt x="299" y="272"/>
                  </a:lnTo>
                  <a:lnTo>
                    <a:pt x="221" y="136"/>
                  </a:lnTo>
                  <a:lnTo>
                    <a:pt x="102" y="242"/>
                  </a:lnTo>
                  <a:lnTo>
                    <a:pt x="81" y="199"/>
                  </a:lnTo>
                  <a:lnTo>
                    <a:pt x="0" y="123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5" name="Freeform 213">
              <a:extLst>
                <a:ext uri="{FF2B5EF4-FFF2-40B4-BE49-F238E27FC236}">
                  <a16:creationId xmlns:a16="http://schemas.microsoft.com/office/drawing/2014/main" id="{D4DFC90B-9E06-9745-BCD0-F368500FB2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5888" y="3501695"/>
              <a:ext cx="135837" cy="190384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6" name="Freeform 214">
              <a:extLst>
                <a:ext uri="{FF2B5EF4-FFF2-40B4-BE49-F238E27FC236}">
                  <a16:creationId xmlns:a16="http://schemas.microsoft.com/office/drawing/2014/main" id="{46BC68B8-7AF4-B641-AA20-A397BA2C79B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035888" y="3501695"/>
              <a:ext cx="135837" cy="190384"/>
            </a:xfrm>
            <a:custGeom>
              <a:avLst/>
              <a:gdLst>
                <a:gd name="T0" fmla="*/ 0 w 197"/>
                <a:gd name="T1" fmla="*/ 57982 h 252"/>
                <a:gd name="T2" fmla="*/ 24131 w 197"/>
                <a:gd name="T3" fmla="*/ 116510 h 252"/>
                <a:gd name="T4" fmla="*/ 50154 w 197"/>
                <a:gd name="T5" fmla="*/ 137843 h 252"/>
                <a:gd name="T6" fmla="*/ 93211 w 197"/>
                <a:gd name="T7" fmla="*/ 74391 h 252"/>
                <a:gd name="T8" fmla="*/ 56305 w 197"/>
                <a:gd name="T9" fmla="*/ 0 h 252"/>
                <a:gd name="T10" fmla="*/ 0 w 197"/>
                <a:gd name="T11" fmla="*/ 57982 h 252"/>
                <a:gd name="T12" fmla="*/ 0 w 197"/>
                <a:gd name="T13" fmla="*/ 57982 h 2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7" h="252">
                  <a:moveTo>
                    <a:pt x="0" y="106"/>
                  </a:moveTo>
                  <a:lnTo>
                    <a:pt x="51" y="213"/>
                  </a:lnTo>
                  <a:lnTo>
                    <a:pt x="106" y="252"/>
                  </a:lnTo>
                  <a:lnTo>
                    <a:pt x="197" y="136"/>
                  </a:lnTo>
                  <a:lnTo>
                    <a:pt x="119" y="0"/>
                  </a:lnTo>
                  <a:lnTo>
                    <a:pt x="0" y="106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7" name="Freeform 215">
              <a:extLst>
                <a:ext uri="{FF2B5EF4-FFF2-40B4-BE49-F238E27FC236}">
                  <a16:creationId xmlns:a16="http://schemas.microsoft.com/office/drawing/2014/main" id="{344DF28E-33CB-824F-9063-845A73BEF33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09562" y="3604547"/>
              <a:ext cx="172674" cy="201326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8" name="Freeform 216">
              <a:extLst>
                <a:ext uri="{FF2B5EF4-FFF2-40B4-BE49-F238E27FC236}">
                  <a16:creationId xmlns:a16="http://schemas.microsoft.com/office/drawing/2014/main" id="{5F033945-09CA-404B-8766-4D03A007BE9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109562" y="3604547"/>
              <a:ext cx="172674" cy="201326"/>
            </a:xfrm>
            <a:custGeom>
              <a:avLst/>
              <a:gdLst>
                <a:gd name="T0" fmla="*/ 0 w 259"/>
                <a:gd name="T1" fmla="*/ 64787 h 267"/>
                <a:gd name="T2" fmla="*/ 116547 w 259"/>
                <a:gd name="T3" fmla="*/ 146595 h 267"/>
                <a:gd name="T4" fmla="*/ 119311 w 259"/>
                <a:gd name="T5" fmla="*/ 99377 h 267"/>
                <a:gd name="T6" fmla="*/ 97199 w 259"/>
                <a:gd name="T7" fmla="*/ 71376 h 267"/>
                <a:gd name="T8" fmla="*/ 110098 w 259"/>
                <a:gd name="T9" fmla="*/ 48316 h 267"/>
                <a:gd name="T10" fmla="*/ 87525 w 259"/>
                <a:gd name="T11" fmla="*/ 17020 h 267"/>
                <a:gd name="T12" fmla="*/ 69560 w 259"/>
                <a:gd name="T13" fmla="*/ 29099 h 267"/>
                <a:gd name="T14" fmla="*/ 53897 w 259"/>
                <a:gd name="T15" fmla="*/ 0 h 267"/>
                <a:gd name="T16" fmla="*/ 41920 w 259"/>
                <a:gd name="T17" fmla="*/ 1098 h 267"/>
                <a:gd name="T18" fmla="*/ 0 w 259"/>
                <a:gd name="T19" fmla="*/ 64787 h 267"/>
                <a:gd name="T20" fmla="*/ 0 w 259"/>
                <a:gd name="T21" fmla="*/ 64787 h 2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59" h="267">
                  <a:moveTo>
                    <a:pt x="0" y="118"/>
                  </a:moveTo>
                  <a:lnTo>
                    <a:pt x="253" y="267"/>
                  </a:lnTo>
                  <a:lnTo>
                    <a:pt x="259" y="181"/>
                  </a:lnTo>
                  <a:lnTo>
                    <a:pt x="211" y="130"/>
                  </a:lnTo>
                  <a:lnTo>
                    <a:pt x="239" y="88"/>
                  </a:lnTo>
                  <a:lnTo>
                    <a:pt x="190" y="31"/>
                  </a:lnTo>
                  <a:lnTo>
                    <a:pt x="151" y="53"/>
                  </a:lnTo>
                  <a:lnTo>
                    <a:pt x="117" y="0"/>
                  </a:lnTo>
                  <a:lnTo>
                    <a:pt x="91" y="2"/>
                  </a:lnTo>
                  <a:lnTo>
                    <a:pt x="0" y="118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29" name="Freeform 217">
              <a:extLst>
                <a:ext uri="{FF2B5EF4-FFF2-40B4-BE49-F238E27FC236}">
                  <a16:creationId xmlns:a16="http://schemas.microsoft.com/office/drawing/2014/main" id="{D8D9F728-3BB5-BD48-B75C-4BD2BD1CDB2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9281" y="3495129"/>
              <a:ext cx="308509" cy="310742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0" name="Freeform 218">
              <a:extLst>
                <a:ext uri="{FF2B5EF4-FFF2-40B4-BE49-F238E27FC236}">
                  <a16:creationId xmlns:a16="http://schemas.microsoft.com/office/drawing/2014/main" id="{E107A53E-F362-874D-95F2-C6E4E582D52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229281" y="3495129"/>
              <a:ext cx="308509" cy="310742"/>
            </a:xfrm>
            <a:custGeom>
              <a:avLst/>
              <a:gdLst>
                <a:gd name="T0" fmla="*/ 34079 w 449"/>
                <a:gd name="T1" fmla="*/ 225363 h 412"/>
                <a:gd name="T2" fmla="*/ 124957 w 449"/>
                <a:gd name="T3" fmla="*/ 205124 h 412"/>
                <a:gd name="T4" fmla="*/ 212522 w 449"/>
                <a:gd name="T5" fmla="*/ 219893 h 412"/>
                <a:gd name="T6" fmla="*/ 177969 w 449"/>
                <a:gd name="T7" fmla="*/ 121433 h 412"/>
                <a:gd name="T8" fmla="*/ 204476 w 449"/>
                <a:gd name="T9" fmla="*/ 80409 h 412"/>
                <a:gd name="T10" fmla="*/ 201636 w 449"/>
                <a:gd name="T11" fmla="*/ 60170 h 412"/>
                <a:gd name="T12" fmla="*/ 180336 w 449"/>
                <a:gd name="T13" fmla="*/ 30632 h 412"/>
                <a:gd name="T14" fmla="*/ 127324 w 449"/>
                <a:gd name="T15" fmla="*/ 35008 h 412"/>
                <a:gd name="T16" fmla="*/ 98924 w 449"/>
                <a:gd name="T17" fmla="*/ 0 h 412"/>
                <a:gd name="T18" fmla="*/ 46386 w 449"/>
                <a:gd name="T19" fmla="*/ 3282 h 412"/>
                <a:gd name="T20" fmla="*/ 53959 w 449"/>
                <a:gd name="T21" fmla="*/ 20239 h 412"/>
                <a:gd name="T22" fmla="*/ 21773 w 449"/>
                <a:gd name="T23" fmla="*/ 20786 h 412"/>
                <a:gd name="T24" fmla="*/ 38339 w 449"/>
                <a:gd name="T25" fmla="*/ 83144 h 412"/>
                <a:gd name="T26" fmla="*/ 0 w 449"/>
                <a:gd name="T27" fmla="*/ 79315 h 412"/>
                <a:gd name="T28" fmla="*/ 947 w 449"/>
                <a:gd name="T29" fmla="*/ 97366 h 412"/>
                <a:gd name="T30" fmla="*/ 28873 w 449"/>
                <a:gd name="T31" fmla="*/ 127450 h 412"/>
                <a:gd name="T32" fmla="*/ 15620 w 449"/>
                <a:gd name="T33" fmla="*/ 150424 h 412"/>
                <a:gd name="T34" fmla="*/ 38339 w 449"/>
                <a:gd name="T35" fmla="*/ 178321 h 412"/>
                <a:gd name="T36" fmla="*/ 33133 w 449"/>
                <a:gd name="T37" fmla="*/ 211141 h 412"/>
                <a:gd name="T38" fmla="*/ 34079 w 449"/>
                <a:gd name="T39" fmla="*/ 225363 h 412"/>
                <a:gd name="T40" fmla="*/ 34079 w 449"/>
                <a:gd name="T41" fmla="*/ 225363 h 41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49" h="412">
                  <a:moveTo>
                    <a:pt x="72" y="412"/>
                  </a:moveTo>
                  <a:lnTo>
                    <a:pt x="264" y="375"/>
                  </a:lnTo>
                  <a:lnTo>
                    <a:pt x="449" y="402"/>
                  </a:lnTo>
                  <a:lnTo>
                    <a:pt x="376" y="222"/>
                  </a:lnTo>
                  <a:lnTo>
                    <a:pt x="432" y="147"/>
                  </a:lnTo>
                  <a:lnTo>
                    <a:pt x="426" y="110"/>
                  </a:lnTo>
                  <a:lnTo>
                    <a:pt x="381" y="56"/>
                  </a:lnTo>
                  <a:lnTo>
                    <a:pt x="269" y="64"/>
                  </a:lnTo>
                  <a:lnTo>
                    <a:pt x="209" y="0"/>
                  </a:lnTo>
                  <a:lnTo>
                    <a:pt x="98" y="6"/>
                  </a:lnTo>
                  <a:lnTo>
                    <a:pt x="114" y="37"/>
                  </a:lnTo>
                  <a:lnTo>
                    <a:pt x="46" y="38"/>
                  </a:lnTo>
                  <a:lnTo>
                    <a:pt x="81" y="152"/>
                  </a:lnTo>
                  <a:lnTo>
                    <a:pt x="0" y="145"/>
                  </a:lnTo>
                  <a:lnTo>
                    <a:pt x="2" y="178"/>
                  </a:lnTo>
                  <a:lnTo>
                    <a:pt x="61" y="233"/>
                  </a:lnTo>
                  <a:lnTo>
                    <a:pt x="33" y="275"/>
                  </a:lnTo>
                  <a:lnTo>
                    <a:pt x="81" y="326"/>
                  </a:lnTo>
                  <a:lnTo>
                    <a:pt x="70" y="386"/>
                  </a:lnTo>
                  <a:lnTo>
                    <a:pt x="72" y="412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1" name="Freeform 219">
              <a:extLst>
                <a:ext uri="{FF2B5EF4-FFF2-40B4-BE49-F238E27FC236}">
                  <a16:creationId xmlns:a16="http://schemas.microsoft.com/office/drawing/2014/main" id="{19AEE321-0C75-154C-A3F8-2F25E5593D4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2024" y="3271920"/>
              <a:ext cx="377578" cy="326062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2" name="Freeform 220">
              <a:extLst>
                <a:ext uri="{FF2B5EF4-FFF2-40B4-BE49-F238E27FC236}">
                  <a16:creationId xmlns:a16="http://schemas.microsoft.com/office/drawing/2014/main" id="{97CBA279-8EC6-5F4A-99C5-417B1FBEED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372024" y="3271920"/>
              <a:ext cx="377578" cy="326062"/>
            </a:xfrm>
            <a:custGeom>
              <a:avLst/>
              <a:gdLst>
                <a:gd name="T0" fmla="*/ 203972 w 563"/>
                <a:gd name="T1" fmla="*/ 0 h 432"/>
                <a:gd name="T2" fmla="*/ 260992 w 563"/>
                <a:gd name="T3" fmla="*/ 100648 h 432"/>
                <a:gd name="T4" fmla="*/ 242913 w 563"/>
                <a:gd name="T5" fmla="*/ 132921 h 432"/>
                <a:gd name="T6" fmla="*/ 134900 w 563"/>
                <a:gd name="T7" fmla="*/ 148784 h 432"/>
                <a:gd name="T8" fmla="*/ 101986 w 563"/>
                <a:gd name="T9" fmla="*/ 137844 h 432"/>
                <a:gd name="T10" fmla="*/ 103377 w 563"/>
                <a:gd name="T11" fmla="*/ 236304 h 432"/>
                <a:gd name="T12" fmla="*/ 92251 w 563"/>
                <a:gd name="T13" fmla="*/ 210595 h 432"/>
                <a:gd name="T14" fmla="*/ 79735 w 563"/>
                <a:gd name="T15" fmla="*/ 191997 h 432"/>
                <a:gd name="T16" fmla="*/ 27814 w 563"/>
                <a:gd name="T17" fmla="*/ 196373 h 432"/>
                <a:gd name="T18" fmla="*/ 0 w 563"/>
                <a:gd name="T19" fmla="*/ 161365 h 432"/>
                <a:gd name="T20" fmla="*/ 54238 w 563"/>
                <a:gd name="T21" fmla="*/ 80409 h 432"/>
                <a:gd name="T22" fmla="*/ 99205 w 563"/>
                <a:gd name="T23" fmla="*/ 68922 h 432"/>
                <a:gd name="T24" fmla="*/ 103377 w 563"/>
                <a:gd name="T25" fmla="*/ 45401 h 432"/>
                <a:gd name="T26" fmla="*/ 203972 w 563"/>
                <a:gd name="T27" fmla="*/ 0 h 432"/>
                <a:gd name="T28" fmla="*/ 203972 w 563"/>
                <a:gd name="T29" fmla="*/ 0 h 432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563" h="432">
                  <a:moveTo>
                    <a:pt x="440" y="0"/>
                  </a:moveTo>
                  <a:lnTo>
                    <a:pt x="563" y="184"/>
                  </a:lnTo>
                  <a:lnTo>
                    <a:pt x="524" y="243"/>
                  </a:lnTo>
                  <a:lnTo>
                    <a:pt x="291" y="272"/>
                  </a:lnTo>
                  <a:lnTo>
                    <a:pt x="220" y="252"/>
                  </a:lnTo>
                  <a:lnTo>
                    <a:pt x="223" y="432"/>
                  </a:lnTo>
                  <a:lnTo>
                    <a:pt x="199" y="385"/>
                  </a:lnTo>
                  <a:lnTo>
                    <a:pt x="172" y="351"/>
                  </a:lnTo>
                  <a:lnTo>
                    <a:pt x="60" y="359"/>
                  </a:lnTo>
                  <a:lnTo>
                    <a:pt x="0" y="295"/>
                  </a:lnTo>
                  <a:lnTo>
                    <a:pt x="117" y="147"/>
                  </a:lnTo>
                  <a:lnTo>
                    <a:pt x="214" y="126"/>
                  </a:lnTo>
                  <a:lnTo>
                    <a:pt x="223" y="83"/>
                  </a:lnTo>
                  <a:lnTo>
                    <a:pt x="440" y="0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3" name="Freeform 221">
              <a:extLst>
                <a:ext uri="{FF2B5EF4-FFF2-40B4-BE49-F238E27FC236}">
                  <a16:creationId xmlns:a16="http://schemas.microsoft.com/office/drawing/2014/main" id="{2754933D-64CF-1642-B309-3DE360FE9F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82535" y="3462305"/>
              <a:ext cx="149650" cy="334813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4" name="Freeform 222">
              <a:extLst>
                <a:ext uri="{FF2B5EF4-FFF2-40B4-BE49-F238E27FC236}">
                  <a16:creationId xmlns:a16="http://schemas.microsoft.com/office/drawing/2014/main" id="{EF92F9E8-F133-DD4E-AC03-74971A712B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482535" y="3462305"/>
              <a:ext cx="149650" cy="334813"/>
            </a:xfrm>
            <a:custGeom>
              <a:avLst/>
              <a:gdLst>
                <a:gd name="T0" fmla="*/ 89834 w 218"/>
                <a:gd name="T1" fmla="*/ 7095 h 445"/>
                <a:gd name="T2" fmla="*/ 102533 w 218"/>
                <a:gd name="T3" fmla="*/ 205209 h 445"/>
                <a:gd name="T4" fmla="*/ 34334 w 218"/>
                <a:gd name="T5" fmla="*/ 242867 h 445"/>
                <a:gd name="T6" fmla="*/ 0 w 218"/>
                <a:gd name="T7" fmla="*/ 144629 h 445"/>
                <a:gd name="T8" fmla="*/ 26339 w 218"/>
                <a:gd name="T9" fmla="*/ 103696 h 445"/>
                <a:gd name="T10" fmla="*/ 24928 w 218"/>
                <a:gd name="T11" fmla="*/ 0 h 445"/>
                <a:gd name="T12" fmla="*/ 58322 w 218"/>
                <a:gd name="T13" fmla="*/ 10915 h 445"/>
                <a:gd name="T14" fmla="*/ 89834 w 218"/>
                <a:gd name="T15" fmla="*/ 7095 h 445"/>
                <a:gd name="T16" fmla="*/ 89834 w 218"/>
                <a:gd name="T17" fmla="*/ 7095 h 4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18" h="445">
                  <a:moveTo>
                    <a:pt x="191" y="13"/>
                  </a:moveTo>
                  <a:lnTo>
                    <a:pt x="218" y="376"/>
                  </a:lnTo>
                  <a:lnTo>
                    <a:pt x="73" y="445"/>
                  </a:lnTo>
                  <a:lnTo>
                    <a:pt x="0" y="265"/>
                  </a:lnTo>
                  <a:lnTo>
                    <a:pt x="56" y="190"/>
                  </a:lnTo>
                  <a:lnTo>
                    <a:pt x="53" y="0"/>
                  </a:lnTo>
                  <a:lnTo>
                    <a:pt x="124" y="20"/>
                  </a:lnTo>
                  <a:lnTo>
                    <a:pt x="191" y="13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5" name="Freeform 223">
              <a:extLst>
                <a:ext uri="{FF2B5EF4-FFF2-40B4-BE49-F238E27FC236}">
                  <a16:creationId xmlns:a16="http://schemas.microsoft.com/office/drawing/2014/main" id="{3880F2FD-54A6-4546-84DD-C414BD74FE5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11463" y="3460116"/>
              <a:ext cx="87487" cy="286672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6" name="Freeform 224">
              <a:extLst>
                <a:ext uri="{FF2B5EF4-FFF2-40B4-BE49-F238E27FC236}">
                  <a16:creationId xmlns:a16="http://schemas.microsoft.com/office/drawing/2014/main" id="{2D693C52-D4F8-D64B-B348-C11BF8EDF48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11463" y="3460116"/>
              <a:ext cx="87487" cy="286672"/>
            </a:xfrm>
            <a:custGeom>
              <a:avLst/>
              <a:gdLst>
                <a:gd name="T0" fmla="*/ 0 w 128"/>
                <a:gd name="T1" fmla="*/ 8775 h 379"/>
                <a:gd name="T2" fmla="*/ 12583 w 128"/>
                <a:gd name="T3" fmla="*/ 207859 h 379"/>
                <a:gd name="T4" fmla="*/ 49402 w 128"/>
                <a:gd name="T5" fmla="*/ 190309 h 379"/>
                <a:gd name="T6" fmla="*/ 43343 w 128"/>
                <a:gd name="T7" fmla="*/ 82815 h 379"/>
                <a:gd name="T8" fmla="*/ 59655 w 128"/>
                <a:gd name="T9" fmla="*/ 52650 h 379"/>
                <a:gd name="T10" fmla="*/ 51732 w 128"/>
                <a:gd name="T11" fmla="*/ 0 h 379"/>
                <a:gd name="T12" fmla="*/ 0 w 128"/>
                <a:gd name="T13" fmla="*/ 8775 h 379"/>
                <a:gd name="T14" fmla="*/ 0 w 128"/>
                <a:gd name="T15" fmla="*/ 8775 h 37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28" h="379">
                  <a:moveTo>
                    <a:pt x="0" y="16"/>
                  </a:moveTo>
                  <a:lnTo>
                    <a:pt x="27" y="379"/>
                  </a:lnTo>
                  <a:lnTo>
                    <a:pt x="106" y="347"/>
                  </a:lnTo>
                  <a:lnTo>
                    <a:pt x="93" y="151"/>
                  </a:lnTo>
                  <a:lnTo>
                    <a:pt x="128" y="96"/>
                  </a:lnTo>
                  <a:lnTo>
                    <a:pt x="111" y="0"/>
                  </a:lnTo>
                  <a:lnTo>
                    <a:pt x="0" y="16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7" name="Freeform 225">
              <a:extLst>
                <a:ext uri="{FF2B5EF4-FFF2-40B4-BE49-F238E27FC236}">
                  <a16:creationId xmlns:a16="http://schemas.microsoft.com/office/drawing/2014/main" id="{8652BFE5-18C2-0B4D-A5E5-6339C1B310C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78231" y="3405409"/>
              <a:ext cx="140439" cy="31730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8" name="Freeform 226">
              <a:extLst>
                <a:ext uri="{FF2B5EF4-FFF2-40B4-BE49-F238E27FC236}">
                  <a16:creationId xmlns:a16="http://schemas.microsoft.com/office/drawing/2014/main" id="{8D7D6D81-018B-3349-8EBA-C283DFCCD57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78231" y="3405409"/>
              <a:ext cx="140439" cy="317307"/>
            </a:xfrm>
            <a:custGeom>
              <a:avLst/>
              <a:gdLst>
                <a:gd name="T0" fmla="*/ 9277 w 209"/>
                <a:gd name="T1" fmla="*/ 39478 h 419"/>
                <a:gd name="T2" fmla="*/ 14379 w 209"/>
                <a:gd name="T3" fmla="*/ 92115 h 419"/>
                <a:gd name="T4" fmla="*/ 0 w 209"/>
                <a:gd name="T5" fmla="*/ 122272 h 419"/>
                <a:gd name="T6" fmla="*/ 6030 w 209"/>
                <a:gd name="T7" fmla="*/ 229739 h 419"/>
                <a:gd name="T8" fmla="*/ 57051 w 209"/>
                <a:gd name="T9" fmla="*/ 210548 h 419"/>
                <a:gd name="T10" fmla="*/ 51949 w 209"/>
                <a:gd name="T11" fmla="*/ 112402 h 419"/>
                <a:gd name="T12" fmla="*/ 84417 w 209"/>
                <a:gd name="T13" fmla="*/ 77859 h 419"/>
                <a:gd name="T14" fmla="*/ 96940 w 209"/>
                <a:gd name="T15" fmla="*/ 48251 h 419"/>
                <a:gd name="T16" fmla="*/ 90446 w 209"/>
                <a:gd name="T17" fmla="*/ 0 h 419"/>
                <a:gd name="T18" fmla="*/ 51949 w 209"/>
                <a:gd name="T19" fmla="*/ 3838 h 419"/>
                <a:gd name="T20" fmla="*/ 39889 w 209"/>
                <a:gd name="T21" fmla="*/ 20836 h 419"/>
                <a:gd name="T22" fmla="*/ 9277 w 209"/>
                <a:gd name="T23" fmla="*/ 39478 h 419"/>
                <a:gd name="T24" fmla="*/ 9277 w 209"/>
                <a:gd name="T25" fmla="*/ 39478 h 4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9" h="419">
                  <a:moveTo>
                    <a:pt x="20" y="72"/>
                  </a:moveTo>
                  <a:lnTo>
                    <a:pt x="31" y="168"/>
                  </a:lnTo>
                  <a:lnTo>
                    <a:pt x="0" y="223"/>
                  </a:lnTo>
                  <a:lnTo>
                    <a:pt x="13" y="419"/>
                  </a:lnTo>
                  <a:lnTo>
                    <a:pt x="123" y="384"/>
                  </a:lnTo>
                  <a:lnTo>
                    <a:pt x="112" y="205"/>
                  </a:lnTo>
                  <a:lnTo>
                    <a:pt x="182" y="142"/>
                  </a:lnTo>
                  <a:lnTo>
                    <a:pt x="209" y="88"/>
                  </a:lnTo>
                  <a:lnTo>
                    <a:pt x="195" y="0"/>
                  </a:lnTo>
                  <a:lnTo>
                    <a:pt x="112" y="7"/>
                  </a:lnTo>
                  <a:lnTo>
                    <a:pt x="86" y="38"/>
                  </a:lnTo>
                  <a:lnTo>
                    <a:pt x="20" y="72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39" name="Freeform 227">
              <a:extLst>
                <a:ext uri="{FF2B5EF4-FFF2-40B4-BE49-F238E27FC236}">
                  <a16:creationId xmlns:a16="http://schemas.microsoft.com/office/drawing/2014/main" id="{7E6522E3-931F-724F-8B41-7D2E35C78BA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66718" y="2823313"/>
              <a:ext cx="688390" cy="588659"/>
            </a:xfrm>
            <a:custGeom>
              <a:avLst/>
              <a:gdLst>
                <a:gd name="T0" fmla="*/ 0 w 1016"/>
                <a:gd name="T1" fmla="*/ 597 h 781"/>
                <a:gd name="T2" fmla="*/ 123 w 1016"/>
                <a:gd name="T3" fmla="*/ 781 h 781"/>
                <a:gd name="T4" fmla="*/ 206 w 1016"/>
                <a:gd name="T5" fmla="*/ 775 h 781"/>
                <a:gd name="T6" fmla="*/ 252 w 1016"/>
                <a:gd name="T7" fmla="*/ 662 h 781"/>
                <a:gd name="T8" fmla="*/ 375 w 1016"/>
                <a:gd name="T9" fmla="*/ 625 h 781"/>
                <a:gd name="T10" fmla="*/ 421 w 1016"/>
                <a:gd name="T11" fmla="*/ 691 h 781"/>
                <a:gd name="T12" fmla="*/ 482 w 1016"/>
                <a:gd name="T13" fmla="*/ 688 h 781"/>
                <a:gd name="T14" fmla="*/ 550 w 1016"/>
                <a:gd name="T15" fmla="*/ 712 h 781"/>
                <a:gd name="T16" fmla="*/ 658 w 1016"/>
                <a:gd name="T17" fmla="*/ 660 h 781"/>
                <a:gd name="T18" fmla="*/ 730 w 1016"/>
                <a:gd name="T19" fmla="*/ 701 h 781"/>
                <a:gd name="T20" fmla="*/ 849 w 1016"/>
                <a:gd name="T21" fmla="*/ 634 h 781"/>
                <a:gd name="T22" fmla="*/ 848 w 1016"/>
                <a:gd name="T23" fmla="*/ 579 h 781"/>
                <a:gd name="T24" fmla="*/ 1015 w 1016"/>
                <a:gd name="T25" fmla="*/ 387 h 781"/>
                <a:gd name="T26" fmla="*/ 1016 w 1016"/>
                <a:gd name="T27" fmla="*/ 236 h 781"/>
                <a:gd name="T28" fmla="*/ 971 w 1016"/>
                <a:gd name="T29" fmla="*/ 180 h 781"/>
                <a:gd name="T30" fmla="*/ 985 w 1016"/>
                <a:gd name="T31" fmla="*/ 0 h 781"/>
                <a:gd name="T32" fmla="*/ 906 w 1016"/>
                <a:gd name="T33" fmla="*/ 63 h 781"/>
                <a:gd name="T34" fmla="*/ 722 w 1016"/>
                <a:gd name="T35" fmla="*/ 31 h 781"/>
                <a:gd name="T36" fmla="*/ 239 w 1016"/>
                <a:gd name="T37" fmla="*/ 311 h 781"/>
                <a:gd name="T38" fmla="*/ 175 w 1016"/>
                <a:gd name="T39" fmla="*/ 524 h 781"/>
                <a:gd name="T40" fmla="*/ 0 w 1016"/>
                <a:gd name="T41" fmla="*/ 597 h 7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0" name="Freeform 228">
              <a:extLst>
                <a:ext uri="{FF2B5EF4-FFF2-40B4-BE49-F238E27FC236}">
                  <a16:creationId xmlns:a16="http://schemas.microsoft.com/office/drawing/2014/main" id="{A4B9CEF9-3006-E441-B33A-861E48667B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666718" y="2823313"/>
              <a:ext cx="688390" cy="588659"/>
            </a:xfrm>
            <a:custGeom>
              <a:avLst/>
              <a:gdLst>
                <a:gd name="T0" fmla="*/ 0 w 1016"/>
                <a:gd name="T1" fmla="*/ 326140 h 781"/>
                <a:gd name="T2" fmla="*/ 57551 w 1016"/>
                <a:gd name="T3" fmla="*/ 426659 h 781"/>
                <a:gd name="T4" fmla="*/ 96386 w 1016"/>
                <a:gd name="T5" fmla="*/ 423381 h 781"/>
                <a:gd name="T6" fmla="*/ 117909 w 1016"/>
                <a:gd name="T7" fmla="*/ 361649 h 781"/>
                <a:gd name="T8" fmla="*/ 175460 w 1016"/>
                <a:gd name="T9" fmla="*/ 341436 h 781"/>
                <a:gd name="T10" fmla="*/ 196983 w 1016"/>
                <a:gd name="T11" fmla="*/ 377492 h 781"/>
                <a:gd name="T12" fmla="*/ 225524 w 1016"/>
                <a:gd name="T13" fmla="*/ 375853 h 781"/>
                <a:gd name="T14" fmla="*/ 257341 w 1016"/>
                <a:gd name="T15" fmla="*/ 388964 h 781"/>
                <a:gd name="T16" fmla="*/ 307873 w 1016"/>
                <a:gd name="T17" fmla="*/ 360557 h 781"/>
                <a:gd name="T18" fmla="*/ 341562 w 1016"/>
                <a:gd name="T19" fmla="*/ 382955 h 781"/>
                <a:gd name="T20" fmla="*/ 397241 w 1016"/>
                <a:gd name="T21" fmla="*/ 346353 h 781"/>
                <a:gd name="T22" fmla="*/ 396773 w 1016"/>
                <a:gd name="T23" fmla="*/ 316307 h 781"/>
                <a:gd name="T24" fmla="*/ 474911 w 1016"/>
                <a:gd name="T25" fmla="*/ 211417 h 781"/>
                <a:gd name="T26" fmla="*/ 475379 w 1016"/>
                <a:gd name="T27" fmla="*/ 128926 h 781"/>
                <a:gd name="T28" fmla="*/ 454324 w 1016"/>
                <a:gd name="T29" fmla="*/ 98334 h 781"/>
                <a:gd name="T30" fmla="*/ 460874 w 1016"/>
                <a:gd name="T31" fmla="*/ 0 h 781"/>
                <a:gd name="T32" fmla="*/ 423911 w 1016"/>
                <a:gd name="T33" fmla="*/ 34417 h 781"/>
                <a:gd name="T34" fmla="*/ 337819 w 1016"/>
                <a:gd name="T35" fmla="*/ 16935 h 781"/>
                <a:gd name="T36" fmla="*/ 111826 w 1016"/>
                <a:gd name="T37" fmla="*/ 169899 h 781"/>
                <a:gd name="T38" fmla="*/ 81881 w 1016"/>
                <a:gd name="T39" fmla="*/ 286260 h 781"/>
                <a:gd name="T40" fmla="*/ 0 w 1016"/>
                <a:gd name="T41" fmla="*/ 326140 h 781"/>
                <a:gd name="T42" fmla="*/ 0 w 1016"/>
                <a:gd name="T43" fmla="*/ 326140 h 78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16" h="781">
                  <a:moveTo>
                    <a:pt x="0" y="597"/>
                  </a:moveTo>
                  <a:lnTo>
                    <a:pt x="123" y="781"/>
                  </a:lnTo>
                  <a:lnTo>
                    <a:pt x="206" y="775"/>
                  </a:lnTo>
                  <a:lnTo>
                    <a:pt x="252" y="662"/>
                  </a:lnTo>
                  <a:lnTo>
                    <a:pt x="375" y="625"/>
                  </a:lnTo>
                  <a:lnTo>
                    <a:pt x="421" y="691"/>
                  </a:lnTo>
                  <a:lnTo>
                    <a:pt x="482" y="688"/>
                  </a:lnTo>
                  <a:lnTo>
                    <a:pt x="550" y="712"/>
                  </a:lnTo>
                  <a:lnTo>
                    <a:pt x="658" y="660"/>
                  </a:lnTo>
                  <a:lnTo>
                    <a:pt x="730" y="701"/>
                  </a:lnTo>
                  <a:lnTo>
                    <a:pt x="849" y="634"/>
                  </a:lnTo>
                  <a:lnTo>
                    <a:pt x="848" y="579"/>
                  </a:lnTo>
                  <a:lnTo>
                    <a:pt x="1015" y="387"/>
                  </a:lnTo>
                  <a:lnTo>
                    <a:pt x="1016" y="236"/>
                  </a:lnTo>
                  <a:lnTo>
                    <a:pt x="971" y="180"/>
                  </a:lnTo>
                  <a:lnTo>
                    <a:pt x="985" y="0"/>
                  </a:lnTo>
                  <a:lnTo>
                    <a:pt x="906" y="63"/>
                  </a:lnTo>
                  <a:lnTo>
                    <a:pt x="722" y="31"/>
                  </a:lnTo>
                  <a:lnTo>
                    <a:pt x="239" y="311"/>
                  </a:lnTo>
                  <a:lnTo>
                    <a:pt x="175" y="524"/>
                  </a:lnTo>
                  <a:lnTo>
                    <a:pt x="0" y="597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1" name="Freeform 229">
              <a:extLst>
                <a:ext uri="{FF2B5EF4-FFF2-40B4-BE49-F238E27FC236}">
                  <a16:creationId xmlns:a16="http://schemas.microsoft.com/office/drawing/2014/main" id="{086D67CE-40CD-0E43-967A-5B2C8DE8FC2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65017" y="2328752"/>
              <a:ext cx="653854" cy="700265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2" name="Freeform 230">
              <a:extLst>
                <a:ext uri="{FF2B5EF4-FFF2-40B4-BE49-F238E27FC236}">
                  <a16:creationId xmlns:a16="http://schemas.microsoft.com/office/drawing/2014/main" id="{B394578E-20E3-3B4E-A556-6F253C1D5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65017" y="2328752"/>
              <a:ext cx="653854" cy="700265"/>
            </a:xfrm>
            <a:custGeom>
              <a:avLst/>
              <a:gdLst>
                <a:gd name="T0" fmla="*/ 202 w 970"/>
                <a:gd name="T1" fmla="*/ 0 h 929"/>
                <a:gd name="T2" fmla="*/ 37 w 970"/>
                <a:gd name="T3" fmla="*/ 218 h 929"/>
                <a:gd name="T4" fmla="*/ 48 w 970"/>
                <a:gd name="T5" fmla="*/ 385 h 929"/>
                <a:gd name="T6" fmla="*/ 0 w 970"/>
                <a:gd name="T7" fmla="*/ 487 h 929"/>
                <a:gd name="T8" fmla="*/ 69 w 970"/>
                <a:gd name="T9" fmla="*/ 628 h 929"/>
                <a:gd name="T10" fmla="*/ 147 w 970"/>
                <a:gd name="T11" fmla="*/ 686 h 929"/>
                <a:gd name="T12" fmla="*/ 325 w 970"/>
                <a:gd name="T13" fmla="*/ 718 h 929"/>
                <a:gd name="T14" fmla="*/ 404 w 970"/>
                <a:gd name="T15" fmla="*/ 654 h 929"/>
                <a:gd name="T16" fmla="*/ 889 w 970"/>
                <a:gd name="T17" fmla="*/ 929 h 929"/>
                <a:gd name="T18" fmla="*/ 888 w 970"/>
                <a:gd name="T19" fmla="*/ 875 h 929"/>
                <a:gd name="T20" fmla="*/ 970 w 970"/>
                <a:gd name="T21" fmla="*/ 880 h 929"/>
                <a:gd name="T22" fmla="*/ 922 w 970"/>
                <a:gd name="T23" fmla="*/ 225 h 929"/>
                <a:gd name="T24" fmla="*/ 962 w 970"/>
                <a:gd name="T25" fmla="*/ 196 h 929"/>
                <a:gd name="T26" fmla="*/ 941 w 970"/>
                <a:gd name="T27" fmla="*/ 99 h 929"/>
                <a:gd name="T28" fmla="*/ 799 w 970"/>
                <a:gd name="T29" fmla="*/ 13 h 929"/>
                <a:gd name="T30" fmla="*/ 687 w 970"/>
                <a:gd name="T31" fmla="*/ 34 h 929"/>
                <a:gd name="T32" fmla="*/ 652 w 970"/>
                <a:gd name="T33" fmla="*/ 178 h 929"/>
                <a:gd name="T34" fmla="*/ 611 w 970"/>
                <a:gd name="T35" fmla="*/ 192 h 929"/>
                <a:gd name="T36" fmla="*/ 441 w 970"/>
                <a:gd name="T37" fmla="*/ 105 h 929"/>
                <a:gd name="T38" fmla="*/ 380 w 970"/>
                <a:gd name="T39" fmla="*/ 29 h 929"/>
                <a:gd name="T40" fmla="*/ 202 w 970"/>
                <a:gd name="T41" fmla="*/ 0 h 929"/>
                <a:gd name="T42" fmla="*/ 202 w 970"/>
                <a:gd name="T43" fmla="*/ 0 h 9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70" h="929">
                  <a:moveTo>
                    <a:pt x="202" y="0"/>
                  </a:moveTo>
                  <a:lnTo>
                    <a:pt x="37" y="218"/>
                  </a:lnTo>
                  <a:lnTo>
                    <a:pt x="48" y="385"/>
                  </a:lnTo>
                  <a:lnTo>
                    <a:pt x="0" y="487"/>
                  </a:lnTo>
                  <a:lnTo>
                    <a:pt x="69" y="628"/>
                  </a:lnTo>
                  <a:lnTo>
                    <a:pt x="147" y="686"/>
                  </a:lnTo>
                  <a:lnTo>
                    <a:pt x="325" y="718"/>
                  </a:lnTo>
                  <a:lnTo>
                    <a:pt x="404" y="654"/>
                  </a:lnTo>
                  <a:lnTo>
                    <a:pt x="889" y="929"/>
                  </a:lnTo>
                  <a:lnTo>
                    <a:pt x="888" y="875"/>
                  </a:lnTo>
                  <a:lnTo>
                    <a:pt x="970" y="880"/>
                  </a:lnTo>
                  <a:lnTo>
                    <a:pt x="922" y="225"/>
                  </a:lnTo>
                  <a:lnTo>
                    <a:pt x="962" y="196"/>
                  </a:lnTo>
                  <a:lnTo>
                    <a:pt x="941" y="99"/>
                  </a:lnTo>
                  <a:lnTo>
                    <a:pt x="799" y="13"/>
                  </a:lnTo>
                  <a:lnTo>
                    <a:pt x="687" y="34"/>
                  </a:lnTo>
                  <a:lnTo>
                    <a:pt x="652" y="178"/>
                  </a:lnTo>
                  <a:lnTo>
                    <a:pt x="611" y="192"/>
                  </a:lnTo>
                  <a:lnTo>
                    <a:pt x="441" y="105"/>
                  </a:lnTo>
                  <a:lnTo>
                    <a:pt x="380" y="29"/>
                  </a:lnTo>
                  <a:lnTo>
                    <a:pt x="202" y="0"/>
                  </a:lnTo>
                  <a:lnTo>
                    <a:pt x="202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3" name="Freeform 231">
              <a:extLst>
                <a:ext uri="{FF2B5EF4-FFF2-40B4-BE49-F238E27FC236}">
                  <a16:creationId xmlns:a16="http://schemas.microsoft.com/office/drawing/2014/main" id="{345F1818-0B80-E745-BA28-A2697D9F9EC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49601" y="3293803"/>
              <a:ext cx="536437" cy="520822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4" name="Freeform 232">
              <a:extLst>
                <a:ext uri="{FF2B5EF4-FFF2-40B4-BE49-F238E27FC236}">
                  <a16:creationId xmlns:a16="http://schemas.microsoft.com/office/drawing/2014/main" id="{8569B095-2375-BA4F-B70C-7F3056C85F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749601" y="3293803"/>
              <a:ext cx="536437" cy="520822"/>
            </a:xfrm>
            <a:custGeom>
              <a:avLst/>
              <a:gdLst>
                <a:gd name="T0" fmla="*/ 337931 w 793"/>
                <a:gd name="T1" fmla="*/ 4923 h 692"/>
                <a:gd name="T2" fmla="*/ 369117 w 793"/>
                <a:gd name="T3" fmla="*/ 79315 h 692"/>
                <a:gd name="T4" fmla="*/ 326294 w 793"/>
                <a:gd name="T5" fmla="*/ 136203 h 692"/>
                <a:gd name="T6" fmla="*/ 334672 w 793"/>
                <a:gd name="T7" fmla="*/ 158083 h 692"/>
                <a:gd name="T8" fmla="*/ 290918 w 793"/>
                <a:gd name="T9" fmla="*/ 190902 h 692"/>
                <a:gd name="T10" fmla="*/ 289056 w 793"/>
                <a:gd name="T11" fmla="*/ 254354 h 692"/>
                <a:gd name="T12" fmla="*/ 264386 w 793"/>
                <a:gd name="T13" fmla="*/ 276781 h 692"/>
                <a:gd name="T14" fmla="*/ 250888 w 793"/>
                <a:gd name="T15" fmla="*/ 256542 h 692"/>
                <a:gd name="T16" fmla="*/ 218305 w 793"/>
                <a:gd name="T17" fmla="*/ 259277 h 692"/>
                <a:gd name="T18" fmla="*/ 176878 w 793"/>
                <a:gd name="T19" fmla="*/ 345156 h 692"/>
                <a:gd name="T20" fmla="*/ 139641 w 793"/>
                <a:gd name="T21" fmla="*/ 378523 h 692"/>
                <a:gd name="T22" fmla="*/ 96352 w 793"/>
                <a:gd name="T23" fmla="*/ 368130 h 692"/>
                <a:gd name="T24" fmla="*/ 57253 w 793"/>
                <a:gd name="T25" fmla="*/ 301396 h 692"/>
                <a:gd name="T26" fmla="*/ 5120 w 793"/>
                <a:gd name="T27" fmla="*/ 291550 h 692"/>
                <a:gd name="T28" fmla="*/ 0 w 793"/>
                <a:gd name="T29" fmla="*/ 193637 h 692"/>
                <a:gd name="T30" fmla="*/ 33514 w 793"/>
                <a:gd name="T31" fmla="*/ 160818 h 692"/>
                <a:gd name="T32" fmla="*/ 45151 w 793"/>
                <a:gd name="T33" fmla="*/ 130733 h 692"/>
                <a:gd name="T34" fmla="*/ 42823 w 793"/>
                <a:gd name="T35" fmla="*/ 105024 h 692"/>
                <a:gd name="T36" fmla="*/ 38634 w 793"/>
                <a:gd name="T37" fmla="*/ 84785 h 692"/>
                <a:gd name="T38" fmla="*/ 60046 w 793"/>
                <a:gd name="T39" fmla="*/ 20239 h 692"/>
                <a:gd name="T40" fmla="*/ 117298 w 793"/>
                <a:gd name="T41" fmla="*/ 0 h 692"/>
                <a:gd name="T42" fmla="*/ 138710 w 793"/>
                <a:gd name="T43" fmla="*/ 36102 h 692"/>
                <a:gd name="T44" fmla="*/ 171293 w 793"/>
                <a:gd name="T45" fmla="*/ 34461 h 692"/>
                <a:gd name="T46" fmla="*/ 198755 w 793"/>
                <a:gd name="T47" fmla="*/ 47589 h 692"/>
                <a:gd name="T48" fmla="*/ 249026 w 793"/>
                <a:gd name="T49" fmla="*/ 19145 h 692"/>
                <a:gd name="T50" fmla="*/ 282540 w 793"/>
                <a:gd name="T51" fmla="*/ 41572 h 692"/>
                <a:gd name="T52" fmla="*/ 337931 w 793"/>
                <a:gd name="T53" fmla="*/ 4923 h 692"/>
                <a:gd name="T54" fmla="*/ 337931 w 793"/>
                <a:gd name="T55" fmla="*/ 4923 h 692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793" h="692">
                  <a:moveTo>
                    <a:pt x="726" y="9"/>
                  </a:moveTo>
                  <a:lnTo>
                    <a:pt x="793" y="145"/>
                  </a:lnTo>
                  <a:lnTo>
                    <a:pt x="701" y="249"/>
                  </a:lnTo>
                  <a:lnTo>
                    <a:pt x="719" y="289"/>
                  </a:lnTo>
                  <a:lnTo>
                    <a:pt x="625" y="349"/>
                  </a:lnTo>
                  <a:lnTo>
                    <a:pt x="621" y="465"/>
                  </a:lnTo>
                  <a:lnTo>
                    <a:pt x="568" y="506"/>
                  </a:lnTo>
                  <a:lnTo>
                    <a:pt x="539" y="469"/>
                  </a:lnTo>
                  <a:lnTo>
                    <a:pt x="469" y="474"/>
                  </a:lnTo>
                  <a:lnTo>
                    <a:pt x="380" y="631"/>
                  </a:lnTo>
                  <a:lnTo>
                    <a:pt x="300" y="692"/>
                  </a:lnTo>
                  <a:lnTo>
                    <a:pt x="207" y="673"/>
                  </a:lnTo>
                  <a:lnTo>
                    <a:pt x="123" y="551"/>
                  </a:lnTo>
                  <a:lnTo>
                    <a:pt x="11" y="533"/>
                  </a:lnTo>
                  <a:lnTo>
                    <a:pt x="0" y="354"/>
                  </a:lnTo>
                  <a:lnTo>
                    <a:pt x="72" y="294"/>
                  </a:lnTo>
                  <a:lnTo>
                    <a:pt x="97" y="239"/>
                  </a:lnTo>
                  <a:lnTo>
                    <a:pt x="92" y="192"/>
                  </a:lnTo>
                  <a:lnTo>
                    <a:pt x="83" y="155"/>
                  </a:lnTo>
                  <a:lnTo>
                    <a:pt x="129" y="37"/>
                  </a:lnTo>
                  <a:lnTo>
                    <a:pt x="252" y="0"/>
                  </a:lnTo>
                  <a:lnTo>
                    <a:pt x="298" y="66"/>
                  </a:lnTo>
                  <a:lnTo>
                    <a:pt x="368" y="63"/>
                  </a:lnTo>
                  <a:lnTo>
                    <a:pt x="427" y="87"/>
                  </a:lnTo>
                  <a:lnTo>
                    <a:pt x="535" y="35"/>
                  </a:lnTo>
                  <a:lnTo>
                    <a:pt x="607" y="76"/>
                  </a:lnTo>
                  <a:lnTo>
                    <a:pt x="726" y="9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45" name="Freeform 233">
              <a:extLst>
                <a:ext uri="{FF2B5EF4-FFF2-40B4-BE49-F238E27FC236}">
                  <a16:creationId xmlns:a16="http://schemas.microsoft.com/office/drawing/2014/main" id="{72E6DF18-D722-1F44-875B-C65B3036324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39992" y="2823313"/>
              <a:ext cx="439740" cy="851258"/>
            </a:xfrm>
            <a:custGeom>
              <a:avLst/>
              <a:gdLst>
                <a:gd name="T0" fmla="*/ 1 w 650"/>
                <a:gd name="T1" fmla="*/ 634 h 1131"/>
                <a:gd name="T2" fmla="*/ 102 w 650"/>
                <a:gd name="T3" fmla="*/ 725 h 1131"/>
                <a:gd name="T4" fmla="*/ 117 w 650"/>
                <a:gd name="T5" fmla="*/ 906 h 1131"/>
                <a:gd name="T6" fmla="*/ 38 w 650"/>
                <a:gd name="T7" fmla="*/ 910 h 1131"/>
                <a:gd name="T8" fmla="*/ 128 w 650"/>
                <a:gd name="T9" fmla="*/ 1044 h 1131"/>
                <a:gd name="T10" fmla="*/ 76 w 650"/>
                <a:gd name="T11" fmla="*/ 1131 h 1131"/>
                <a:gd name="T12" fmla="*/ 314 w 650"/>
                <a:gd name="T13" fmla="*/ 1044 h 1131"/>
                <a:gd name="T14" fmla="*/ 406 w 650"/>
                <a:gd name="T15" fmla="*/ 982 h 1131"/>
                <a:gd name="T16" fmla="*/ 488 w 650"/>
                <a:gd name="T17" fmla="*/ 974 h 1131"/>
                <a:gd name="T18" fmla="*/ 579 w 650"/>
                <a:gd name="T19" fmla="*/ 859 h 1131"/>
                <a:gd name="T20" fmla="*/ 619 w 650"/>
                <a:gd name="T21" fmla="*/ 855 h 1131"/>
                <a:gd name="T22" fmla="*/ 538 w 650"/>
                <a:gd name="T23" fmla="*/ 693 h 1131"/>
                <a:gd name="T24" fmla="*/ 586 w 650"/>
                <a:gd name="T25" fmla="*/ 524 h 1131"/>
                <a:gd name="T26" fmla="*/ 650 w 650"/>
                <a:gd name="T27" fmla="*/ 506 h 1131"/>
                <a:gd name="T28" fmla="*/ 624 w 650"/>
                <a:gd name="T29" fmla="*/ 274 h 1131"/>
                <a:gd name="T30" fmla="*/ 137 w 650"/>
                <a:gd name="T31" fmla="*/ 0 h 1131"/>
                <a:gd name="T32" fmla="*/ 123 w 650"/>
                <a:gd name="T33" fmla="*/ 180 h 1131"/>
                <a:gd name="T34" fmla="*/ 168 w 650"/>
                <a:gd name="T35" fmla="*/ 236 h 1131"/>
                <a:gd name="T36" fmla="*/ 167 w 650"/>
                <a:gd name="T37" fmla="*/ 387 h 1131"/>
                <a:gd name="T38" fmla="*/ 0 w 650"/>
                <a:gd name="T39" fmla="*/ 579 h 1131"/>
                <a:gd name="T40" fmla="*/ 1 w 650"/>
                <a:gd name="T41" fmla="*/ 621 h 1131"/>
                <a:gd name="T42" fmla="*/ 1 w 650"/>
                <a:gd name="T43" fmla="*/ 634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6" name="Freeform 234">
              <a:extLst>
                <a:ext uri="{FF2B5EF4-FFF2-40B4-BE49-F238E27FC236}">
                  <a16:creationId xmlns:a16="http://schemas.microsoft.com/office/drawing/2014/main" id="{36D3FD94-3904-C140-8786-15535D517C6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39992" y="2823313"/>
              <a:ext cx="439740" cy="851258"/>
            </a:xfrm>
            <a:custGeom>
              <a:avLst/>
              <a:gdLst>
                <a:gd name="T0" fmla="*/ 467 w 650"/>
                <a:gd name="T1" fmla="*/ 345878 h 1131"/>
                <a:gd name="T2" fmla="*/ 47684 w 650"/>
                <a:gd name="T3" fmla="*/ 395522 h 1131"/>
                <a:gd name="T4" fmla="*/ 54697 w 650"/>
                <a:gd name="T5" fmla="*/ 494267 h 1131"/>
                <a:gd name="T6" fmla="*/ 17765 w 650"/>
                <a:gd name="T7" fmla="*/ 496449 h 1131"/>
                <a:gd name="T8" fmla="*/ 59839 w 650"/>
                <a:gd name="T9" fmla="*/ 569552 h 1131"/>
                <a:gd name="T10" fmla="*/ 35529 w 650"/>
                <a:gd name="T11" fmla="*/ 617015 h 1131"/>
                <a:gd name="T12" fmla="*/ 146793 w 650"/>
                <a:gd name="T13" fmla="*/ 569552 h 1131"/>
                <a:gd name="T14" fmla="*/ 189802 w 650"/>
                <a:gd name="T15" fmla="*/ 535728 h 1131"/>
                <a:gd name="T16" fmla="*/ 228136 w 650"/>
                <a:gd name="T17" fmla="*/ 531364 h 1131"/>
                <a:gd name="T18" fmla="*/ 270678 w 650"/>
                <a:gd name="T19" fmla="*/ 468626 h 1131"/>
                <a:gd name="T20" fmla="*/ 289378 w 650"/>
                <a:gd name="T21" fmla="*/ 466444 h 1131"/>
                <a:gd name="T22" fmla="*/ 251511 w 650"/>
                <a:gd name="T23" fmla="*/ 378065 h 1131"/>
                <a:gd name="T24" fmla="*/ 273950 w 650"/>
                <a:gd name="T25" fmla="*/ 285867 h 1131"/>
                <a:gd name="T26" fmla="*/ 303870 w 650"/>
                <a:gd name="T27" fmla="*/ 276047 h 1131"/>
                <a:gd name="T28" fmla="*/ 291715 w 650"/>
                <a:gd name="T29" fmla="*/ 149480 h 1131"/>
                <a:gd name="T30" fmla="*/ 64046 w 650"/>
                <a:gd name="T31" fmla="*/ 0 h 1131"/>
                <a:gd name="T32" fmla="*/ 57502 w 650"/>
                <a:gd name="T33" fmla="*/ 98199 h 1131"/>
                <a:gd name="T34" fmla="*/ 78539 w 650"/>
                <a:gd name="T35" fmla="*/ 128749 h 1131"/>
                <a:gd name="T36" fmla="*/ 78071 w 650"/>
                <a:gd name="T37" fmla="*/ 211127 h 1131"/>
                <a:gd name="T38" fmla="*/ 0 w 650"/>
                <a:gd name="T39" fmla="*/ 315872 h 1131"/>
                <a:gd name="T40" fmla="*/ 467 w 650"/>
                <a:gd name="T41" fmla="*/ 338785 h 1131"/>
                <a:gd name="T42" fmla="*/ 467 w 650"/>
                <a:gd name="T43" fmla="*/ 345878 h 1131"/>
                <a:gd name="T44" fmla="*/ 467 w 650"/>
                <a:gd name="T45" fmla="*/ 345878 h 113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650"/>
                <a:gd name="T70" fmla="*/ 0 h 1131"/>
                <a:gd name="T71" fmla="*/ 650 w 650"/>
                <a:gd name="T72" fmla="*/ 1131 h 1131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650" h="1131">
                  <a:moveTo>
                    <a:pt x="1" y="634"/>
                  </a:moveTo>
                  <a:lnTo>
                    <a:pt x="102" y="725"/>
                  </a:lnTo>
                  <a:lnTo>
                    <a:pt x="117" y="906"/>
                  </a:lnTo>
                  <a:lnTo>
                    <a:pt x="38" y="910"/>
                  </a:lnTo>
                  <a:lnTo>
                    <a:pt x="128" y="1044"/>
                  </a:lnTo>
                  <a:lnTo>
                    <a:pt x="76" y="1131"/>
                  </a:lnTo>
                  <a:lnTo>
                    <a:pt x="314" y="1044"/>
                  </a:lnTo>
                  <a:lnTo>
                    <a:pt x="406" y="982"/>
                  </a:lnTo>
                  <a:lnTo>
                    <a:pt x="488" y="974"/>
                  </a:lnTo>
                  <a:lnTo>
                    <a:pt x="579" y="859"/>
                  </a:lnTo>
                  <a:lnTo>
                    <a:pt x="619" y="855"/>
                  </a:lnTo>
                  <a:lnTo>
                    <a:pt x="538" y="693"/>
                  </a:lnTo>
                  <a:lnTo>
                    <a:pt x="586" y="524"/>
                  </a:lnTo>
                  <a:lnTo>
                    <a:pt x="650" y="506"/>
                  </a:lnTo>
                  <a:lnTo>
                    <a:pt x="624" y="274"/>
                  </a:lnTo>
                  <a:lnTo>
                    <a:pt x="137" y="0"/>
                  </a:lnTo>
                  <a:lnTo>
                    <a:pt x="123" y="180"/>
                  </a:lnTo>
                  <a:lnTo>
                    <a:pt x="168" y="236"/>
                  </a:lnTo>
                  <a:lnTo>
                    <a:pt x="167" y="387"/>
                  </a:lnTo>
                  <a:lnTo>
                    <a:pt x="0" y="579"/>
                  </a:lnTo>
                  <a:lnTo>
                    <a:pt x="1" y="621"/>
                  </a:lnTo>
                  <a:lnTo>
                    <a:pt x="1" y="634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r>
                <a:rPr lang="nl-NL" altLang="nl-NL"/>
                <a:t> </a:t>
              </a:r>
            </a:p>
          </p:txBody>
        </p:sp>
        <p:sp>
          <p:nvSpPr>
            <p:cNvPr id="247" name="Freeform 235">
              <a:extLst>
                <a:ext uri="{FF2B5EF4-FFF2-40B4-BE49-F238E27FC236}">
                  <a16:creationId xmlns:a16="http://schemas.microsoft.com/office/drawing/2014/main" id="{915835A5-7440-A745-B0E5-74BF8F5764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6639" y="2392212"/>
              <a:ext cx="488088" cy="494563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8" name="Freeform 236">
              <a:extLst>
                <a:ext uri="{FF2B5EF4-FFF2-40B4-BE49-F238E27FC236}">
                  <a16:creationId xmlns:a16="http://schemas.microsoft.com/office/drawing/2014/main" id="{1C97AA93-B8CB-CA4F-B6E0-BC7DE256FE0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86639" y="2392212"/>
              <a:ext cx="488088" cy="494563"/>
            </a:xfrm>
            <a:custGeom>
              <a:avLst/>
              <a:gdLst>
                <a:gd name="T0" fmla="*/ 19 w 726"/>
                <a:gd name="T1" fmla="*/ 9 h 656"/>
                <a:gd name="T2" fmla="*/ 257 w 726"/>
                <a:gd name="T3" fmla="*/ 79 h 656"/>
                <a:gd name="T4" fmla="*/ 368 w 726"/>
                <a:gd name="T5" fmla="*/ 0 h 656"/>
                <a:gd name="T6" fmla="*/ 548 w 726"/>
                <a:gd name="T7" fmla="*/ 45 h 656"/>
                <a:gd name="T8" fmla="*/ 596 w 726"/>
                <a:gd name="T9" fmla="*/ 113 h 656"/>
                <a:gd name="T10" fmla="*/ 601 w 726"/>
                <a:gd name="T11" fmla="*/ 147 h 656"/>
                <a:gd name="T12" fmla="*/ 579 w 726"/>
                <a:gd name="T13" fmla="*/ 255 h 656"/>
                <a:gd name="T14" fmla="*/ 488 w 726"/>
                <a:gd name="T15" fmla="*/ 161 h 656"/>
                <a:gd name="T16" fmla="*/ 430 w 726"/>
                <a:gd name="T17" fmla="*/ 123 h 656"/>
                <a:gd name="T18" fmla="*/ 464 w 726"/>
                <a:gd name="T19" fmla="*/ 229 h 656"/>
                <a:gd name="T20" fmla="*/ 726 w 726"/>
                <a:gd name="T21" fmla="*/ 608 h 656"/>
                <a:gd name="T22" fmla="*/ 37 w 726"/>
                <a:gd name="T23" fmla="*/ 656 h 656"/>
                <a:gd name="T24" fmla="*/ 0 w 726"/>
                <a:gd name="T25" fmla="*/ 139 h 656"/>
                <a:gd name="T26" fmla="*/ 40 w 726"/>
                <a:gd name="T27" fmla="*/ 110 h 656"/>
                <a:gd name="T28" fmla="*/ 19 w 726"/>
                <a:gd name="T29" fmla="*/ 9 h 656"/>
                <a:gd name="T30" fmla="*/ 19 w 726"/>
                <a:gd name="T31" fmla="*/ 9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26" h="656">
                  <a:moveTo>
                    <a:pt x="19" y="9"/>
                  </a:moveTo>
                  <a:lnTo>
                    <a:pt x="257" y="79"/>
                  </a:lnTo>
                  <a:lnTo>
                    <a:pt x="368" y="0"/>
                  </a:lnTo>
                  <a:lnTo>
                    <a:pt x="548" y="45"/>
                  </a:lnTo>
                  <a:lnTo>
                    <a:pt x="596" y="113"/>
                  </a:lnTo>
                  <a:lnTo>
                    <a:pt x="601" y="147"/>
                  </a:lnTo>
                  <a:lnTo>
                    <a:pt x="579" y="255"/>
                  </a:lnTo>
                  <a:lnTo>
                    <a:pt x="488" y="161"/>
                  </a:lnTo>
                  <a:lnTo>
                    <a:pt x="430" y="123"/>
                  </a:lnTo>
                  <a:lnTo>
                    <a:pt x="464" y="229"/>
                  </a:lnTo>
                  <a:lnTo>
                    <a:pt x="726" y="608"/>
                  </a:lnTo>
                  <a:lnTo>
                    <a:pt x="37" y="656"/>
                  </a:lnTo>
                  <a:lnTo>
                    <a:pt x="0" y="139"/>
                  </a:lnTo>
                  <a:lnTo>
                    <a:pt x="40" y="110"/>
                  </a:lnTo>
                  <a:lnTo>
                    <a:pt x="19" y="9"/>
                  </a:lnTo>
                  <a:lnTo>
                    <a:pt x="19" y="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49" name="Freeform 237">
              <a:extLst>
                <a:ext uri="{FF2B5EF4-FFF2-40B4-BE49-F238E27FC236}">
                  <a16:creationId xmlns:a16="http://schemas.microsoft.com/office/drawing/2014/main" id="{0BD40FD6-44A5-A541-BD59-A98FF81747E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07460" y="3300369"/>
              <a:ext cx="329230" cy="601790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0" name="Freeform 238">
              <a:extLst>
                <a:ext uri="{FF2B5EF4-FFF2-40B4-BE49-F238E27FC236}">
                  <a16:creationId xmlns:a16="http://schemas.microsoft.com/office/drawing/2014/main" id="{4A288CA6-EC33-904C-A455-6E829246536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07460" y="3300369"/>
              <a:ext cx="329230" cy="601790"/>
            </a:xfrm>
            <a:custGeom>
              <a:avLst/>
              <a:gdLst>
                <a:gd name="T0" fmla="*/ 0 w 487"/>
                <a:gd name="T1" fmla="*/ 340233 h 800"/>
                <a:gd name="T2" fmla="*/ 40163 w 487"/>
                <a:gd name="T3" fmla="*/ 368130 h 800"/>
                <a:gd name="T4" fmla="*/ 37828 w 487"/>
                <a:gd name="T5" fmla="*/ 437599 h 800"/>
                <a:gd name="T6" fmla="*/ 227436 w 487"/>
                <a:gd name="T7" fmla="*/ 437599 h 800"/>
                <a:gd name="T8" fmla="*/ 224634 w 487"/>
                <a:gd name="T9" fmla="*/ 391104 h 800"/>
                <a:gd name="T10" fmla="*/ 187273 w 487"/>
                <a:gd name="T11" fmla="*/ 309601 h 800"/>
                <a:gd name="T12" fmla="*/ 222299 w 487"/>
                <a:gd name="T13" fmla="*/ 221534 h 800"/>
                <a:gd name="T14" fmla="*/ 178867 w 487"/>
                <a:gd name="T15" fmla="*/ 150972 h 800"/>
                <a:gd name="T16" fmla="*/ 215761 w 487"/>
                <a:gd name="T17" fmla="*/ 148784 h 800"/>
                <a:gd name="T18" fmla="*/ 208755 w 487"/>
                <a:gd name="T19" fmla="*/ 49777 h 800"/>
                <a:gd name="T20" fmla="*/ 161587 w 487"/>
                <a:gd name="T21" fmla="*/ 0 h 800"/>
                <a:gd name="T22" fmla="*/ 192877 w 487"/>
                <a:gd name="T23" fmla="*/ 74392 h 800"/>
                <a:gd name="T24" fmla="*/ 143840 w 487"/>
                <a:gd name="T25" fmla="*/ 131280 h 800"/>
                <a:gd name="T26" fmla="*/ 158318 w 487"/>
                <a:gd name="T27" fmla="*/ 153160 h 800"/>
                <a:gd name="T28" fmla="*/ 114419 w 487"/>
                <a:gd name="T29" fmla="*/ 181604 h 800"/>
                <a:gd name="T30" fmla="*/ 112083 w 487"/>
                <a:gd name="T31" fmla="*/ 240679 h 800"/>
                <a:gd name="T32" fmla="*/ 87799 w 487"/>
                <a:gd name="T33" fmla="*/ 271858 h 800"/>
                <a:gd name="T34" fmla="*/ 74255 w 487"/>
                <a:gd name="T35" fmla="*/ 251619 h 800"/>
                <a:gd name="T36" fmla="*/ 41564 w 487"/>
                <a:gd name="T37" fmla="*/ 254354 h 800"/>
                <a:gd name="T38" fmla="*/ 0 w 487"/>
                <a:gd name="T39" fmla="*/ 340233 h 800"/>
                <a:gd name="T40" fmla="*/ 0 w 487"/>
                <a:gd name="T41" fmla="*/ 340233 h 80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487" h="800">
                  <a:moveTo>
                    <a:pt x="0" y="622"/>
                  </a:moveTo>
                  <a:lnTo>
                    <a:pt x="86" y="673"/>
                  </a:lnTo>
                  <a:lnTo>
                    <a:pt x="81" y="800"/>
                  </a:lnTo>
                  <a:lnTo>
                    <a:pt x="487" y="800"/>
                  </a:lnTo>
                  <a:lnTo>
                    <a:pt x="481" y="715"/>
                  </a:lnTo>
                  <a:lnTo>
                    <a:pt x="401" y="566"/>
                  </a:lnTo>
                  <a:lnTo>
                    <a:pt x="476" y="405"/>
                  </a:lnTo>
                  <a:lnTo>
                    <a:pt x="383" y="276"/>
                  </a:lnTo>
                  <a:lnTo>
                    <a:pt x="462" y="272"/>
                  </a:lnTo>
                  <a:lnTo>
                    <a:pt x="447" y="91"/>
                  </a:lnTo>
                  <a:lnTo>
                    <a:pt x="346" y="0"/>
                  </a:lnTo>
                  <a:lnTo>
                    <a:pt x="413" y="136"/>
                  </a:lnTo>
                  <a:lnTo>
                    <a:pt x="308" y="240"/>
                  </a:lnTo>
                  <a:lnTo>
                    <a:pt x="339" y="280"/>
                  </a:lnTo>
                  <a:lnTo>
                    <a:pt x="245" y="332"/>
                  </a:lnTo>
                  <a:lnTo>
                    <a:pt x="240" y="440"/>
                  </a:lnTo>
                  <a:lnTo>
                    <a:pt x="188" y="497"/>
                  </a:lnTo>
                  <a:lnTo>
                    <a:pt x="159" y="460"/>
                  </a:lnTo>
                  <a:lnTo>
                    <a:pt x="89" y="465"/>
                  </a:lnTo>
                  <a:lnTo>
                    <a:pt x="0" y="622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1" name="Freeform 239">
              <a:extLst>
                <a:ext uri="{FF2B5EF4-FFF2-40B4-BE49-F238E27FC236}">
                  <a16:creationId xmlns:a16="http://schemas.microsoft.com/office/drawing/2014/main" id="{63494764-DEBC-5542-8A69-F94EE65323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03757" y="2849574"/>
              <a:ext cx="692992" cy="962864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2" name="Freeform 240">
              <a:extLst>
                <a:ext uri="{FF2B5EF4-FFF2-40B4-BE49-F238E27FC236}">
                  <a16:creationId xmlns:a16="http://schemas.microsoft.com/office/drawing/2014/main" id="{86755ADC-8382-3E42-895E-95A5B75915B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03757" y="2849574"/>
              <a:ext cx="692992" cy="962864"/>
            </a:xfrm>
            <a:custGeom>
              <a:avLst/>
              <a:gdLst>
                <a:gd name="T0" fmla="*/ 850 w 1026"/>
                <a:gd name="T1" fmla="*/ 0 h 1272"/>
                <a:gd name="T2" fmla="*/ 156 w 1026"/>
                <a:gd name="T3" fmla="*/ 48 h 1272"/>
                <a:gd name="T4" fmla="*/ 167 w 1026"/>
                <a:gd name="T5" fmla="*/ 186 h 1272"/>
                <a:gd name="T6" fmla="*/ 78 w 1026"/>
                <a:gd name="T7" fmla="*/ 178 h 1272"/>
                <a:gd name="T8" fmla="*/ 112 w 1026"/>
                <a:gd name="T9" fmla="*/ 467 h 1272"/>
                <a:gd name="T10" fmla="*/ 48 w 1026"/>
                <a:gd name="T11" fmla="*/ 485 h 1272"/>
                <a:gd name="T12" fmla="*/ 0 w 1026"/>
                <a:gd name="T13" fmla="*/ 654 h 1272"/>
                <a:gd name="T14" fmla="*/ 119 w 1026"/>
                <a:gd name="T15" fmla="*/ 909 h 1272"/>
                <a:gd name="T16" fmla="*/ 221 w 1026"/>
                <a:gd name="T17" fmla="*/ 990 h 1272"/>
                <a:gd name="T18" fmla="*/ 235 w 1026"/>
                <a:gd name="T19" fmla="*/ 1027 h 1272"/>
                <a:gd name="T20" fmla="*/ 308 w 1026"/>
                <a:gd name="T21" fmla="*/ 1066 h 1272"/>
                <a:gd name="T22" fmla="*/ 358 w 1026"/>
                <a:gd name="T23" fmla="*/ 1174 h 1272"/>
                <a:gd name="T24" fmla="*/ 419 w 1026"/>
                <a:gd name="T25" fmla="*/ 1211 h 1272"/>
                <a:gd name="T26" fmla="*/ 474 w 1026"/>
                <a:gd name="T27" fmla="*/ 1209 h 1272"/>
                <a:gd name="T28" fmla="*/ 504 w 1026"/>
                <a:gd name="T29" fmla="*/ 1231 h 1272"/>
                <a:gd name="T30" fmla="*/ 528 w 1026"/>
                <a:gd name="T31" fmla="*/ 1205 h 1272"/>
                <a:gd name="T32" fmla="*/ 590 w 1026"/>
                <a:gd name="T33" fmla="*/ 1272 h 1272"/>
                <a:gd name="T34" fmla="*/ 725 w 1026"/>
                <a:gd name="T35" fmla="*/ 1260 h 1272"/>
                <a:gd name="T36" fmla="*/ 851 w 1026"/>
                <a:gd name="T37" fmla="*/ 1192 h 1272"/>
                <a:gd name="T38" fmla="*/ 932 w 1026"/>
                <a:gd name="T39" fmla="*/ 1186 h 1272"/>
                <a:gd name="T40" fmla="*/ 913 w 1026"/>
                <a:gd name="T41" fmla="*/ 1119 h 1272"/>
                <a:gd name="T42" fmla="*/ 824 w 1026"/>
                <a:gd name="T43" fmla="*/ 1084 h 1272"/>
                <a:gd name="T44" fmla="*/ 818 w 1026"/>
                <a:gd name="T45" fmla="*/ 974 h 1272"/>
                <a:gd name="T46" fmla="*/ 748 w 1026"/>
                <a:gd name="T47" fmla="*/ 979 h 1272"/>
                <a:gd name="T48" fmla="*/ 746 w 1026"/>
                <a:gd name="T49" fmla="*/ 937 h 1272"/>
                <a:gd name="T50" fmla="*/ 825 w 1026"/>
                <a:gd name="T51" fmla="*/ 875 h 1272"/>
                <a:gd name="T52" fmla="*/ 832 w 1026"/>
                <a:gd name="T53" fmla="*/ 765 h 1272"/>
                <a:gd name="T54" fmla="*/ 942 w 1026"/>
                <a:gd name="T55" fmla="*/ 603 h 1272"/>
                <a:gd name="T56" fmla="*/ 923 w 1026"/>
                <a:gd name="T57" fmla="*/ 482 h 1272"/>
                <a:gd name="T58" fmla="*/ 942 w 1026"/>
                <a:gd name="T59" fmla="*/ 384 h 1272"/>
                <a:gd name="T60" fmla="*/ 1026 w 1026"/>
                <a:gd name="T61" fmla="*/ 293 h 1272"/>
                <a:gd name="T62" fmla="*/ 934 w 1026"/>
                <a:gd name="T63" fmla="*/ 241 h 1272"/>
                <a:gd name="T64" fmla="*/ 924 w 1026"/>
                <a:gd name="T65" fmla="*/ 120 h 1272"/>
                <a:gd name="T66" fmla="*/ 850 w 1026"/>
                <a:gd name="T67" fmla="*/ 0 h 1272"/>
                <a:gd name="T68" fmla="*/ 850 w 1026"/>
                <a:gd name="T69" fmla="*/ 0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6" h="1272">
                  <a:moveTo>
                    <a:pt x="850" y="0"/>
                  </a:moveTo>
                  <a:lnTo>
                    <a:pt x="156" y="48"/>
                  </a:lnTo>
                  <a:lnTo>
                    <a:pt x="167" y="186"/>
                  </a:lnTo>
                  <a:lnTo>
                    <a:pt x="78" y="178"/>
                  </a:lnTo>
                  <a:lnTo>
                    <a:pt x="112" y="467"/>
                  </a:lnTo>
                  <a:lnTo>
                    <a:pt x="48" y="485"/>
                  </a:lnTo>
                  <a:lnTo>
                    <a:pt x="0" y="654"/>
                  </a:lnTo>
                  <a:lnTo>
                    <a:pt x="119" y="909"/>
                  </a:lnTo>
                  <a:lnTo>
                    <a:pt x="221" y="990"/>
                  </a:lnTo>
                  <a:lnTo>
                    <a:pt x="235" y="1027"/>
                  </a:lnTo>
                  <a:lnTo>
                    <a:pt x="308" y="1066"/>
                  </a:lnTo>
                  <a:lnTo>
                    <a:pt x="358" y="1174"/>
                  </a:lnTo>
                  <a:lnTo>
                    <a:pt x="419" y="1211"/>
                  </a:lnTo>
                  <a:lnTo>
                    <a:pt x="474" y="1209"/>
                  </a:lnTo>
                  <a:lnTo>
                    <a:pt x="504" y="1231"/>
                  </a:lnTo>
                  <a:lnTo>
                    <a:pt x="528" y="1205"/>
                  </a:lnTo>
                  <a:lnTo>
                    <a:pt x="590" y="1272"/>
                  </a:lnTo>
                  <a:lnTo>
                    <a:pt x="725" y="1260"/>
                  </a:lnTo>
                  <a:lnTo>
                    <a:pt x="851" y="1192"/>
                  </a:lnTo>
                  <a:lnTo>
                    <a:pt x="932" y="1186"/>
                  </a:lnTo>
                  <a:lnTo>
                    <a:pt x="913" y="1119"/>
                  </a:lnTo>
                  <a:lnTo>
                    <a:pt x="824" y="1084"/>
                  </a:lnTo>
                  <a:lnTo>
                    <a:pt x="818" y="974"/>
                  </a:lnTo>
                  <a:lnTo>
                    <a:pt x="748" y="979"/>
                  </a:lnTo>
                  <a:lnTo>
                    <a:pt x="746" y="937"/>
                  </a:lnTo>
                  <a:lnTo>
                    <a:pt x="825" y="875"/>
                  </a:lnTo>
                  <a:lnTo>
                    <a:pt x="832" y="765"/>
                  </a:lnTo>
                  <a:lnTo>
                    <a:pt x="942" y="603"/>
                  </a:lnTo>
                  <a:lnTo>
                    <a:pt x="923" y="482"/>
                  </a:lnTo>
                  <a:lnTo>
                    <a:pt x="942" y="384"/>
                  </a:lnTo>
                  <a:lnTo>
                    <a:pt x="1026" y="293"/>
                  </a:lnTo>
                  <a:lnTo>
                    <a:pt x="934" y="241"/>
                  </a:lnTo>
                  <a:lnTo>
                    <a:pt x="924" y="120"/>
                  </a:lnTo>
                  <a:lnTo>
                    <a:pt x="850" y="0"/>
                  </a:lnTo>
                  <a:lnTo>
                    <a:pt x="85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3" name="Freeform 241">
              <a:extLst>
                <a:ext uri="{FF2B5EF4-FFF2-40B4-BE49-F238E27FC236}">
                  <a16:creationId xmlns:a16="http://schemas.microsoft.com/office/drawing/2014/main" id="{DC22BE32-941F-CD42-97E8-2BE46BAED4E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79132" y="3466682"/>
              <a:ext cx="568669" cy="385145"/>
            </a:xfrm>
            <a:custGeom>
              <a:avLst/>
              <a:gdLst>
                <a:gd name="T0" fmla="*/ 34 w 838"/>
                <a:gd name="T1" fmla="*/ 274 h 513"/>
                <a:gd name="T2" fmla="*/ 0 w 838"/>
                <a:gd name="T3" fmla="*/ 351 h 513"/>
                <a:gd name="T4" fmla="*/ 73 w 838"/>
                <a:gd name="T5" fmla="*/ 495 h 513"/>
                <a:gd name="T6" fmla="*/ 144 w 838"/>
                <a:gd name="T7" fmla="*/ 454 h 513"/>
                <a:gd name="T8" fmla="*/ 262 w 838"/>
                <a:gd name="T9" fmla="*/ 513 h 513"/>
                <a:gd name="T10" fmla="*/ 287 w 838"/>
                <a:gd name="T11" fmla="*/ 414 h 513"/>
                <a:gd name="T12" fmla="*/ 355 w 838"/>
                <a:gd name="T13" fmla="*/ 380 h 513"/>
                <a:gd name="T14" fmla="*/ 510 w 838"/>
                <a:gd name="T15" fmla="*/ 429 h 513"/>
                <a:gd name="T16" fmla="*/ 615 w 838"/>
                <a:gd name="T17" fmla="*/ 362 h 513"/>
                <a:gd name="T18" fmla="*/ 686 w 838"/>
                <a:gd name="T19" fmla="*/ 369 h 513"/>
                <a:gd name="T20" fmla="*/ 741 w 838"/>
                <a:gd name="T21" fmla="*/ 342 h 513"/>
                <a:gd name="T22" fmla="*/ 838 w 838"/>
                <a:gd name="T23" fmla="*/ 356 h 513"/>
                <a:gd name="T24" fmla="*/ 788 w 838"/>
                <a:gd name="T25" fmla="*/ 256 h 513"/>
                <a:gd name="T26" fmla="*/ 715 w 838"/>
                <a:gd name="T27" fmla="*/ 215 h 513"/>
                <a:gd name="T28" fmla="*/ 706 w 838"/>
                <a:gd name="T29" fmla="*/ 178 h 513"/>
                <a:gd name="T30" fmla="*/ 616 w 838"/>
                <a:gd name="T31" fmla="*/ 110 h 513"/>
                <a:gd name="T32" fmla="*/ 558 w 838"/>
                <a:gd name="T33" fmla="*/ 0 h 513"/>
                <a:gd name="T34" fmla="*/ 521 w 838"/>
                <a:gd name="T35" fmla="*/ 8 h 513"/>
                <a:gd name="T36" fmla="*/ 430 w 838"/>
                <a:gd name="T37" fmla="*/ 123 h 513"/>
                <a:gd name="T38" fmla="*/ 348 w 838"/>
                <a:gd name="T39" fmla="*/ 131 h 513"/>
                <a:gd name="T40" fmla="*/ 262 w 838"/>
                <a:gd name="T41" fmla="*/ 188 h 513"/>
                <a:gd name="T42" fmla="*/ 34 w 838"/>
                <a:gd name="T43" fmla="*/ 27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4" name="Freeform 242">
              <a:extLst>
                <a:ext uri="{FF2B5EF4-FFF2-40B4-BE49-F238E27FC236}">
                  <a16:creationId xmlns:a16="http://schemas.microsoft.com/office/drawing/2014/main" id="{965E2547-A690-D647-BC1C-7246DB6E9DF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279132" y="3466682"/>
              <a:ext cx="568669" cy="385145"/>
            </a:xfrm>
            <a:custGeom>
              <a:avLst/>
              <a:gdLst>
                <a:gd name="T0" fmla="*/ 15884 w 838"/>
                <a:gd name="T1" fmla="*/ 149585 h 513"/>
                <a:gd name="T2" fmla="*/ 0 w 838"/>
                <a:gd name="T3" fmla="*/ 191622 h 513"/>
                <a:gd name="T4" fmla="*/ 34103 w 838"/>
                <a:gd name="T5" fmla="*/ 270236 h 513"/>
                <a:gd name="T6" fmla="*/ 67272 w 838"/>
                <a:gd name="T7" fmla="*/ 247853 h 513"/>
                <a:gd name="T8" fmla="*/ 122398 w 838"/>
                <a:gd name="T9" fmla="*/ 280063 h 513"/>
                <a:gd name="T10" fmla="*/ 134078 w 838"/>
                <a:gd name="T11" fmla="*/ 226016 h 513"/>
                <a:gd name="T12" fmla="*/ 165845 w 838"/>
                <a:gd name="T13" fmla="*/ 207454 h 513"/>
                <a:gd name="T14" fmla="*/ 238256 w 838"/>
                <a:gd name="T15" fmla="*/ 234205 h 513"/>
                <a:gd name="T16" fmla="*/ 287309 w 838"/>
                <a:gd name="T17" fmla="*/ 197627 h 513"/>
                <a:gd name="T18" fmla="*/ 320478 w 838"/>
                <a:gd name="T19" fmla="*/ 201449 h 513"/>
                <a:gd name="T20" fmla="*/ 346173 w 838"/>
                <a:gd name="T21" fmla="*/ 186709 h 513"/>
                <a:gd name="T22" fmla="*/ 391488 w 838"/>
                <a:gd name="T23" fmla="*/ 194352 h 513"/>
                <a:gd name="T24" fmla="*/ 368130 w 838"/>
                <a:gd name="T25" fmla="*/ 139759 h 513"/>
                <a:gd name="T26" fmla="*/ 334026 w 838"/>
                <a:gd name="T27" fmla="*/ 117375 h 513"/>
                <a:gd name="T28" fmla="*/ 329822 w 838"/>
                <a:gd name="T29" fmla="*/ 97176 h 513"/>
                <a:gd name="T30" fmla="*/ 287776 w 838"/>
                <a:gd name="T31" fmla="*/ 60052 h 513"/>
                <a:gd name="T32" fmla="*/ 260681 w 838"/>
                <a:gd name="T33" fmla="*/ 0 h 513"/>
                <a:gd name="T34" fmla="*/ 243395 w 838"/>
                <a:gd name="T35" fmla="*/ 4367 h 513"/>
                <a:gd name="T36" fmla="*/ 200883 w 838"/>
                <a:gd name="T37" fmla="*/ 67150 h 513"/>
                <a:gd name="T38" fmla="*/ 162575 w 838"/>
                <a:gd name="T39" fmla="*/ 71517 h 513"/>
                <a:gd name="T40" fmla="*/ 122398 w 838"/>
                <a:gd name="T41" fmla="*/ 102635 h 513"/>
                <a:gd name="T42" fmla="*/ 15884 w 838"/>
                <a:gd name="T43" fmla="*/ 149585 h 513"/>
                <a:gd name="T44" fmla="*/ 15884 w 838"/>
                <a:gd name="T45" fmla="*/ 149585 h 5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8" h="513">
                  <a:moveTo>
                    <a:pt x="34" y="274"/>
                  </a:moveTo>
                  <a:lnTo>
                    <a:pt x="0" y="351"/>
                  </a:lnTo>
                  <a:lnTo>
                    <a:pt x="73" y="495"/>
                  </a:lnTo>
                  <a:lnTo>
                    <a:pt x="144" y="454"/>
                  </a:lnTo>
                  <a:lnTo>
                    <a:pt x="262" y="513"/>
                  </a:lnTo>
                  <a:lnTo>
                    <a:pt x="287" y="414"/>
                  </a:lnTo>
                  <a:lnTo>
                    <a:pt x="355" y="380"/>
                  </a:lnTo>
                  <a:lnTo>
                    <a:pt x="510" y="429"/>
                  </a:lnTo>
                  <a:lnTo>
                    <a:pt x="615" y="362"/>
                  </a:lnTo>
                  <a:lnTo>
                    <a:pt x="686" y="369"/>
                  </a:lnTo>
                  <a:lnTo>
                    <a:pt x="741" y="342"/>
                  </a:lnTo>
                  <a:lnTo>
                    <a:pt x="838" y="356"/>
                  </a:lnTo>
                  <a:lnTo>
                    <a:pt x="788" y="256"/>
                  </a:lnTo>
                  <a:lnTo>
                    <a:pt x="715" y="215"/>
                  </a:lnTo>
                  <a:lnTo>
                    <a:pt x="706" y="178"/>
                  </a:lnTo>
                  <a:lnTo>
                    <a:pt x="616" y="110"/>
                  </a:lnTo>
                  <a:lnTo>
                    <a:pt x="558" y="0"/>
                  </a:lnTo>
                  <a:lnTo>
                    <a:pt x="521" y="8"/>
                  </a:lnTo>
                  <a:lnTo>
                    <a:pt x="430" y="123"/>
                  </a:lnTo>
                  <a:lnTo>
                    <a:pt x="348" y="131"/>
                  </a:lnTo>
                  <a:lnTo>
                    <a:pt x="262" y="188"/>
                  </a:lnTo>
                  <a:lnTo>
                    <a:pt x="34" y="274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55" name="Freeform 243">
              <a:extLst>
                <a:ext uri="{FF2B5EF4-FFF2-40B4-BE49-F238E27FC236}">
                  <a16:creationId xmlns:a16="http://schemas.microsoft.com/office/drawing/2014/main" id="{9E9BADF9-12D5-4440-80C2-09B1923D023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07961" y="3072783"/>
              <a:ext cx="628529" cy="739654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6" name="Freeform 244">
              <a:extLst>
                <a:ext uri="{FF2B5EF4-FFF2-40B4-BE49-F238E27FC236}">
                  <a16:creationId xmlns:a16="http://schemas.microsoft.com/office/drawing/2014/main" id="{0651372B-DD41-F74A-BF32-DB086A08CA8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107961" y="3072783"/>
              <a:ext cx="628529" cy="739654"/>
            </a:xfrm>
            <a:custGeom>
              <a:avLst/>
              <a:gdLst>
                <a:gd name="T0" fmla="*/ 274 w 932"/>
                <a:gd name="T1" fmla="*/ 0 h 979"/>
                <a:gd name="T2" fmla="*/ 355 w 932"/>
                <a:gd name="T3" fmla="*/ 186 h 979"/>
                <a:gd name="T4" fmla="*/ 573 w 932"/>
                <a:gd name="T5" fmla="*/ 339 h 979"/>
                <a:gd name="T6" fmla="*/ 510 w 932"/>
                <a:gd name="T7" fmla="*/ 401 h 979"/>
                <a:gd name="T8" fmla="*/ 502 w 932"/>
                <a:gd name="T9" fmla="*/ 472 h 979"/>
                <a:gd name="T10" fmla="*/ 625 w 932"/>
                <a:gd name="T11" fmla="*/ 448 h 979"/>
                <a:gd name="T12" fmla="*/ 586 w 932"/>
                <a:gd name="T13" fmla="*/ 495 h 979"/>
                <a:gd name="T14" fmla="*/ 651 w 932"/>
                <a:gd name="T15" fmla="*/ 587 h 979"/>
                <a:gd name="T16" fmla="*/ 750 w 932"/>
                <a:gd name="T17" fmla="*/ 634 h 979"/>
                <a:gd name="T18" fmla="*/ 932 w 932"/>
                <a:gd name="T19" fmla="*/ 634 h 979"/>
                <a:gd name="T20" fmla="*/ 790 w 932"/>
                <a:gd name="T21" fmla="*/ 826 h 979"/>
                <a:gd name="T22" fmla="*/ 523 w 932"/>
                <a:gd name="T23" fmla="*/ 943 h 979"/>
                <a:gd name="T24" fmla="*/ 448 w 932"/>
                <a:gd name="T25" fmla="*/ 918 h 979"/>
                <a:gd name="T26" fmla="*/ 397 w 932"/>
                <a:gd name="T27" fmla="*/ 979 h 979"/>
                <a:gd name="T28" fmla="*/ 325 w 932"/>
                <a:gd name="T29" fmla="*/ 972 h 979"/>
                <a:gd name="T30" fmla="*/ 237 w 932"/>
                <a:gd name="T31" fmla="*/ 891 h 979"/>
                <a:gd name="T32" fmla="*/ 186 w 932"/>
                <a:gd name="T33" fmla="*/ 891 h 979"/>
                <a:gd name="T34" fmla="*/ 167 w 932"/>
                <a:gd name="T35" fmla="*/ 826 h 979"/>
                <a:gd name="T36" fmla="*/ 78 w 932"/>
                <a:gd name="T37" fmla="*/ 791 h 979"/>
                <a:gd name="T38" fmla="*/ 72 w 932"/>
                <a:gd name="T39" fmla="*/ 681 h 979"/>
                <a:gd name="T40" fmla="*/ 2 w 932"/>
                <a:gd name="T41" fmla="*/ 686 h 979"/>
                <a:gd name="T42" fmla="*/ 0 w 932"/>
                <a:gd name="T43" fmla="*/ 644 h 979"/>
                <a:gd name="T44" fmla="*/ 79 w 932"/>
                <a:gd name="T45" fmla="*/ 582 h 979"/>
                <a:gd name="T46" fmla="*/ 86 w 932"/>
                <a:gd name="T47" fmla="*/ 472 h 979"/>
                <a:gd name="T48" fmla="*/ 196 w 932"/>
                <a:gd name="T49" fmla="*/ 310 h 979"/>
                <a:gd name="T50" fmla="*/ 177 w 932"/>
                <a:gd name="T51" fmla="*/ 186 h 979"/>
                <a:gd name="T52" fmla="*/ 196 w 932"/>
                <a:gd name="T53" fmla="*/ 91 h 979"/>
                <a:gd name="T54" fmla="*/ 274 w 932"/>
                <a:gd name="T55" fmla="*/ 0 h 979"/>
                <a:gd name="T56" fmla="*/ 274 w 932"/>
                <a:gd name="T57" fmla="*/ 0 h 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32" h="979">
                  <a:moveTo>
                    <a:pt x="274" y="0"/>
                  </a:moveTo>
                  <a:lnTo>
                    <a:pt x="355" y="186"/>
                  </a:lnTo>
                  <a:lnTo>
                    <a:pt x="573" y="339"/>
                  </a:lnTo>
                  <a:lnTo>
                    <a:pt x="510" y="401"/>
                  </a:lnTo>
                  <a:lnTo>
                    <a:pt x="502" y="472"/>
                  </a:lnTo>
                  <a:lnTo>
                    <a:pt x="625" y="448"/>
                  </a:lnTo>
                  <a:lnTo>
                    <a:pt x="586" y="495"/>
                  </a:lnTo>
                  <a:lnTo>
                    <a:pt x="651" y="587"/>
                  </a:lnTo>
                  <a:lnTo>
                    <a:pt x="750" y="634"/>
                  </a:lnTo>
                  <a:lnTo>
                    <a:pt x="932" y="634"/>
                  </a:lnTo>
                  <a:lnTo>
                    <a:pt x="790" y="826"/>
                  </a:lnTo>
                  <a:lnTo>
                    <a:pt x="523" y="943"/>
                  </a:lnTo>
                  <a:lnTo>
                    <a:pt x="448" y="918"/>
                  </a:lnTo>
                  <a:lnTo>
                    <a:pt x="397" y="979"/>
                  </a:lnTo>
                  <a:lnTo>
                    <a:pt x="325" y="972"/>
                  </a:lnTo>
                  <a:lnTo>
                    <a:pt x="237" y="891"/>
                  </a:lnTo>
                  <a:lnTo>
                    <a:pt x="186" y="891"/>
                  </a:lnTo>
                  <a:lnTo>
                    <a:pt x="167" y="826"/>
                  </a:lnTo>
                  <a:lnTo>
                    <a:pt x="78" y="791"/>
                  </a:lnTo>
                  <a:lnTo>
                    <a:pt x="72" y="681"/>
                  </a:lnTo>
                  <a:lnTo>
                    <a:pt x="2" y="686"/>
                  </a:lnTo>
                  <a:lnTo>
                    <a:pt x="0" y="644"/>
                  </a:lnTo>
                  <a:lnTo>
                    <a:pt x="79" y="582"/>
                  </a:lnTo>
                  <a:lnTo>
                    <a:pt x="86" y="472"/>
                  </a:lnTo>
                  <a:lnTo>
                    <a:pt x="196" y="310"/>
                  </a:lnTo>
                  <a:lnTo>
                    <a:pt x="177" y="186"/>
                  </a:lnTo>
                  <a:lnTo>
                    <a:pt x="196" y="91"/>
                  </a:lnTo>
                  <a:lnTo>
                    <a:pt x="274" y="0"/>
                  </a:lnTo>
                  <a:lnTo>
                    <a:pt x="274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7" name="Freeform 245">
              <a:extLst>
                <a:ext uri="{FF2B5EF4-FFF2-40B4-BE49-F238E27FC236}">
                  <a16:creationId xmlns:a16="http://schemas.microsoft.com/office/drawing/2014/main" id="{02A44B7E-1764-684D-B7F1-DC611ABB0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8701" y="3326630"/>
              <a:ext cx="82883" cy="102850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8" name="Freeform 246">
              <a:extLst>
                <a:ext uri="{FF2B5EF4-FFF2-40B4-BE49-F238E27FC236}">
                  <a16:creationId xmlns:a16="http://schemas.microsoft.com/office/drawing/2014/main" id="{AC21AD95-4E04-7848-A120-F70F7B8E52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48701" y="3326630"/>
              <a:ext cx="82883" cy="102850"/>
            </a:xfrm>
            <a:custGeom>
              <a:avLst/>
              <a:gdLst>
                <a:gd name="T0" fmla="*/ 68 w 122"/>
                <a:gd name="T1" fmla="*/ 0 h 133"/>
                <a:gd name="T2" fmla="*/ 8 w 122"/>
                <a:gd name="T3" fmla="*/ 62 h 133"/>
                <a:gd name="T4" fmla="*/ 0 w 122"/>
                <a:gd name="T5" fmla="*/ 133 h 133"/>
                <a:gd name="T6" fmla="*/ 122 w 122"/>
                <a:gd name="T7" fmla="*/ 110 h 133"/>
                <a:gd name="T8" fmla="*/ 68 w 122"/>
                <a:gd name="T9" fmla="*/ 0 h 133"/>
                <a:gd name="T10" fmla="*/ 68 w 122"/>
                <a:gd name="T11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33">
                  <a:moveTo>
                    <a:pt x="68" y="0"/>
                  </a:moveTo>
                  <a:lnTo>
                    <a:pt x="8" y="62"/>
                  </a:lnTo>
                  <a:lnTo>
                    <a:pt x="0" y="133"/>
                  </a:lnTo>
                  <a:lnTo>
                    <a:pt x="122" y="110"/>
                  </a:lnTo>
                  <a:lnTo>
                    <a:pt x="68" y="0"/>
                  </a:lnTo>
                  <a:lnTo>
                    <a:pt x="68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59" name="Freeform 247">
              <a:extLst>
                <a:ext uri="{FF2B5EF4-FFF2-40B4-BE49-F238E27FC236}">
                  <a16:creationId xmlns:a16="http://schemas.microsoft.com/office/drawing/2014/main" id="{9D7BC0C5-020D-4B46-9FCF-140E8D6E423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37191" y="3355077"/>
              <a:ext cx="437437" cy="693701"/>
            </a:xfrm>
            <a:custGeom>
              <a:avLst/>
              <a:gdLst>
                <a:gd name="T0" fmla="*/ 138 w 646"/>
                <a:gd name="T1" fmla="*/ 74 h 920"/>
                <a:gd name="T2" fmla="*/ 159 w 646"/>
                <a:gd name="T3" fmla="*/ 114 h 920"/>
                <a:gd name="T4" fmla="*/ 294 w 646"/>
                <a:gd name="T5" fmla="*/ 105 h 920"/>
                <a:gd name="T6" fmla="*/ 435 w 646"/>
                <a:gd name="T7" fmla="*/ 90 h 920"/>
                <a:gd name="T8" fmla="*/ 531 w 646"/>
                <a:gd name="T9" fmla="*/ 57 h 920"/>
                <a:gd name="T10" fmla="*/ 607 w 646"/>
                <a:gd name="T11" fmla="*/ 0 h 920"/>
                <a:gd name="T12" fmla="*/ 646 w 646"/>
                <a:gd name="T13" fmla="*/ 82 h 920"/>
                <a:gd name="T14" fmla="*/ 447 w 646"/>
                <a:gd name="T15" fmla="*/ 538 h 920"/>
                <a:gd name="T16" fmla="*/ 39 w 646"/>
                <a:gd name="T17" fmla="*/ 920 h 920"/>
                <a:gd name="T18" fmla="*/ 0 w 646"/>
                <a:gd name="T19" fmla="*/ 839 h 920"/>
                <a:gd name="T20" fmla="*/ 31 w 646"/>
                <a:gd name="T21" fmla="*/ 569 h 920"/>
                <a:gd name="T22" fmla="*/ 303 w 646"/>
                <a:gd name="T23" fmla="*/ 452 h 920"/>
                <a:gd name="T24" fmla="*/ 445 w 646"/>
                <a:gd name="T25" fmla="*/ 260 h 920"/>
                <a:gd name="T26" fmla="*/ 263 w 646"/>
                <a:gd name="T27" fmla="*/ 260 h 920"/>
                <a:gd name="T28" fmla="*/ 164 w 646"/>
                <a:gd name="T29" fmla="*/ 213 h 920"/>
                <a:gd name="T30" fmla="*/ 99 w 646"/>
                <a:gd name="T31" fmla="*/ 119 h 920"/>
                <a:gd name="T32" fmla="*/ 138 w 646"/>
                <a:gd name="T33" fmla="*/ 7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920">
                  <a:moveTo>
                    <a:pt x="138" y="74"/>
                  </a:moveTo>
                  <a:lnTo>
                    <a:pt x="159" y="114"/>
                  </a:lnTo>
                  <a:lnTo>
                    <a:pt x="294" y="105"/>
                  </a:lnTo>
                  <a:lnTo>
                    <a:pt x="435" y="90"/>
                  </a:lnTo>
                  <a:lnTo>
                    <a:pt x="531" y="57"/>
                  </a:lnTo>
                  <a:lnTo>
                    <a:pt x="607" y="0"/>
                  </a:lnTo>
                  <a:lnTo>
                    <a:pt x="646" y="82"/>
                  </a:lnTo>
                  <a:lnTo>
                    <a:pt x="447" y="538"/>
                  </a:lnTo>
                  <a:lnTo>
                    <a:pt x="39" y="920"/>
                  </a:lnTo>
                  <a:lnTo>
                    <a:pt x="0" y="839"/>
                  </a:lnTo>
                  <a:lnTo>
                    <a:pt x="31" y="569"/>
                  </a:lnTo>
                  <a:lnTo>
                    <a:pt x="303" y="452"/>
                  </a:lnTo>
                  <a:lnTo>
                    <a:pt x="445" y="260"/>
                  </a:lnTo>
                  <a:lnTo>
                    <a:pt x="263" y="260"/>
                  </a:lnTo>
                  <a:lnTo>
                    <a:pt x="164" y="213"/>
                  </a:lnTo>
                  <a:lnTo>
                    <a:pt x="99" y="119"/>
                  </a:lnTo>
                  <a:lnTo>
                    <a:pt x="138" y="7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60" name="Freeform 248">
              <a:extLst>
                <a:ext uri="{FF2B5EF4-FFF2-40B4-BE49-F238E27FC236}">
                  <a16:creationId xmlns:a16="http://schemas.microsoft.com/office/drawing/2014/main" id="{924C13E4-7CBE-9842-B53C-454CC36364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437191" y="3355077"/>
              <a:ext cx="437437" cy="693701"/>
            </a:xfrm>
            <a:custGeom>
              <a:avLst/>
              <a:gdLst>
                <a:gd name="T0" fmla="*/ 138 w 646"/>
                <a:gd name="T1" fmla="*/ 74 h 920"/>
                <a:gd name="T2" fmla="*/ 159 w 646"/>
                <a:gd name="T3" fmla="*/ 114 h 920"/>
                <a:gd name="T4" fmla="*/ 294 w 646"/>
                <a:gd name="T5" fmla="*/ 105 h 920"/>
                <a:gd name="T6" fmla="*/ 435 w 646"/>
                <a:gd name="T7" fmla="*/ 90 h 920"/>
                <a:gd name="T8" fmla="*/ 531 w 646"/>
                <a:gd name="T9" fmla="*/ 57 h 920"/>
                <a:gd name="T10" fmla="*/ 607 w 646"/>
                <a:gd name="T11" fmla="*/ 0 h 920"/>
                <a:gd name="T12" fmla="*/ 646 w 646"/>
                <a:gd name="T13" fmla="*/ 82 h 920"/>
                <a:gd name="T14" fmla="*/ 447 w 646"/>
                <a:gd name="T15" fmla="*/ 538 h 920"/>
                <a:gd name="T16" fmla="*/ 39 w 646"/>
                <a:gd name="T17" fmla="*/ 920 h 920"/>
                <a:gd name="T18" fmla="*/ 0 w 646"/>
                <a:gd name="T19" fmla="*/ 839 h 920"/>
                <a:gd name="T20" fmla="*/ 31 w 646"/>
                <a:gd name="T21" fmla="*/ 569 h 920"/>
                <a:gd name="T22" fmla="*/ 303 w 646"/>
                <a:gd name="T23" fmla="*/ 452 h 920"/>
                <a:gd name="T24" fmla="*/ 445 w 646"/>
                <a:gd name="T25" fmla="*/ 260 h 920"/>
                <a:gd name="T26" fmla="*/ 263 w 646"/>
                <a:gd name="T27" fmla="*/ 260 h 920"/>
                <a:gd name="T28" fmla="*/ 164 w 646"/>
                <a:gd name="T29" fmla="*/ 213 h 920"/>
                <a:gd name="T30" fmla="*/ 99 w 646"/>
                <a:gd name="T31" fmla="*/ 119 h 920"/>
                <a:gd name="T32" fmla="*/ 138 w 646"/>
                <a:gd name="T33" fmla="*/ 74 h 920"/>
                <a:gd name="T34" fmla="*/ 138 w 646"/>
                <a:gd name="T35" fmla="*/ 7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46" h="920">
                  <a:moveTo>
                    <a:pt x="138" y="74"/>
                  </a:moveTo>
                  <a:lnTo>
                    <a:pt x="159" y="114"/>
                  </a:lnTo>
                  <a:lnTo>
                    <a:pt x="294" y="105"/>
                  </a:lnTo>
                  <a:lnTo>
                    <a:pt x="435" y="90"/>
                  </a:lnTo>
                  <a:lnTo>
                    <a:pt x="531" y="57"/>
                  </a:lnTo>
                  <a:lnTo>
                    <a:pt x="607" y="0"/>
                  </a:lnTo>
                  <a:lnTo>
                    <a:pt x="646" y="82"/>
                  </a:lnTo>
                  <a:lnTo>
                    <a:pt x="447" y="538"/>
                  </a:lnTo>
                  <a:lnTo>
                    <a:pt x="39" y="920"/>
                  </a:lnTo>
                  <a:lnTo>
                    <a:pt x="0" y="839"/>
                  </a:lnTo>
                  <a:lnTo>
                    <a:pt x="31" y="569"/>
                  </a:lnTo>
                  <a:lnTo>
                    <a:pt x="303" y="452"/>
                  </a:lnTo>
                  <a:lnTo>
                    <a:pt x="445" y="260"/>
                  </a:lnTo>
                  <a:lnTo>
                    <a:pt x="263" y="260"/>
                  </a:lnTo>
                  <a:lnTo>
                    <a:pt x="164" y="213"/>
                  </a:lnTo>
                  <a:lnTo>
                    <a:pt x="99" y="119"/>
                  </a:lnTo>
                  <a:lnTo>
                    <a:pt x="138" y="74"/>
                  </a:lnTo>
                  <a:lnTo>
                    <a:pt x="138" y="7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61" name="Freeform 249">
              <a:extLst>
                <a:ext uri="{FF2B5EF4-FFF2-40B4-BE49-F238E27FC236}">
                  <a16:creationId xmlns:a16="http://schemas.microsoft.com/office/drawing/2014/main" id="{824F6F54-1C1C-1247-8335-662B9ABF9D9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51204" y="3897782"/>
              <a:ext cx="78279" cy="63463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2" name="Freeform 250">
              <a:extLst>
                <a:ext uri="{FF2B5EF4-FFF2-40B4-BE49-F238E27FC236}">
                  <a16:creationId xmlns:a16="http://schemas.microsoft.com/office/drawing/2014/main" id="{70958B95-9D38-A74C-8F4A-3B98E1FFF3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51204" y="3897782"/>
              <a:ext cx="78279" cy="63463"/>
            </a:xfrm>
            <a:custGeom>
              <a:avLst/>
              <a:gdLst>
                <a:gd name="T0" fmla="*/ 8178 w 119"/>
                <a:gd name="T1" fmla="*/ 0 h 84"/>
                <a:gd name="T2" fmla="*/ 54063 w 119"/>
                <a:gd name="T3" fmla="*/ 3829 h 84"/>
                <a:gd name="T4" fmla="*/ 49974 w 119"/>
                <a:gd name="T5" fmla="*/ 45947 h 84"/>
                <a:gd name="T6" fmla="*/ 0 w 119"/>
                <a:gd name="T7" fmla="*/ 42665 h 84"/>
                <a:gd name="T8" fmla="*/ 8178 w 119"/>
                <a:gd name="T9" fmla="*/ 0 h 84"/>
                <a:gd name="T10" fmla="*/ 8178 w 119"/>
                <a:gd name="T11" fmla="*/ 0 h 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19" h="84">
                  <a:moveTo>
                    <a:pt x="18" y="0"/>
                  </a:moveTo>
                  <a:lnTo>
                    <a:pt x="119" y="7"/>
                  </a:lnTo>
                  <a:lnTo>
                    <a:pt x="110" y="84"/>
                  </a:lnTo>
                  <a:lnTo>
                    <a:pt x="0" y="78"/>
                  </a:lnTo>
                  <a:lnTo>
                    <a:pt x="18" y="0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3" name="Freeform 251">
              <a:extLst>
                <a:ext uri="{FF2B5EF4-FFF2-40B4-BE49-F238E27FC236}">
                  <a16:creationId xmlns:a16="http://schemas.microsoft.com/office/drawing/2014/main" id="{2DAE6EA3-B9F0-1245-A38C-076E8843E74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28181" y="3902159"/>
              <a:ext cx="248649" cy="354509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4" name="Freeform 252">
              <a:extLst>
                <a:ext uri="{FF2B5EF4-FFF2-40B4-BE49-F238E27FC236}">
                  <a16:creationId xmlns:a16="http://schemas.microsoft.com/office/drawing/2014/main" id="{FEDCB70B-CB0D-B445-A72F-15E7D2FF83C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028181" y="3902159"/>
              <a:ext cx="248649" cy="354509"/>
            </a:xfrm>
            <a:custGeom>
              <a:avLst/>
              <a:gdLst>
                <a:gd name="T0" fmla="*/ 71462 w 372"/>
                <a:gd name="T1" fmla="*/ 0 h 471"/>
                <a:gd name="T2" fmla="*/ 141541 w 372"/>
                <a:gd name="T3" fmla="*/ 1087 h 471"/>
                <a:gd name="T4" fmla="*/ 143385 w 372"/>
                <a:gd name="T5" fmla="*/ 28263 h 471"/>
                <a:gd name="T6" fmla="*/ 162749 w 372"/>
                <a:gd name="T7" fmla="*/ 26089 h 471"/>
                <a:gd name="T8" fmla="*/ 171509 w 372"/>
                <a:gd name="T9" fmla="*/ 165772 h 471"/>
                <a:gd name="T10" fmla="*/ 87599 w 372"/>
                <a:gd name="T11" fmla="*/ 172837 h 471"/>
                <a:gd name="T12" fmla="*/ 92670 w 372"/>
                <a:gd name="T13" fmla="*/ 255995 h 471"/>
                <a:gd name="T14" fmla="*/ 70540 w 372"/>
                <a:gd name="T15" fmla="*/ 210883 h 471"/>
                <a:gd name="T16" fmla="*/ 22591 w 372"/>
                <a:gd name="T17" fmla="*/ 155445 h 471"/>
                <a:gd name="T18" fmla="*/ 0 w 372"/>
                <a:gd name="T19" fmla="*/ 110877 h 471"/>
                <a:gd name="T20" fmla="*/ 17059 w 372"/>
                <a:gd name="T21" fmla="*/ 38589 h 471"/>
                <a:gd name="T22" fmla="*/ 67313 w 372"/>
                <a:gd name="T23" fmla="*/ 41851 h 471"/>
                <a:gd name="T24" fmla="*/ 71462 w 372"/>
                <a:gd name="T25" fmla="*/ 0 h 471"/>
                <a:gd name="T26" fmla="*/ 71462 w 372"/>
                <a:gd name="T27" fmla="*/ 0 h 4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372" h="471">
                  <a:moveTo>
                    <a:pt x="155" y="0"/>
                  </a:moveTo>
                  <a:lnTo>
                    <a:pt x="307" y="2"/>
                  </a:lnTo>
                  <a:lnTo>
                    <a:pt x="311" y="52"/>
                  </a:lnTo>
                  <a:lnTo>
                    <a:pt x="353" y="48"/>
                  </a:lnTo>
                  <a:lnTo>
                    <a:pt x="372" y="305"/>
                  </a:lnTo>
                  <a:lnTo>
                    <a:pt x="190" y="318"/>
                  </a:lnTo>
                  <a:lnTo>
                    <a:pt x="201" y="471"/>
                  </a:lnTo>
                  <a:lnTo>
                    <a:pt x="153" y="388"/>
                  </a:lnTo>
                  <a:lnTo>
                    <a:pt x="49" y="286"/>
                  </a:lnTo>
                  <a:lnTo>
                    <a:pt x="0" y="204"/>
                  </a:lnTo>
                  <a:lnTo>
                    <a:pt x="37" y="71"/>
                  </a:lnTo>
                  <a:lnTo>
                    <a:pt x="146" y="77"/>
                  </a:lnTo>
                  <a:lnTo>
                    <a:pt x="155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5" name="Freeform 253">
              <a:extLst>
                <a:ext uri="{FF2B5EF4-FFF2-40B4-BE49-F238E27FC236}">
                  <a16:creationId xmlns:a16="http://schemas.microsoft.com/office/drawing/2014/main" id="{DD51DDBD-DA78-6043-BA6E-28BBEFC0D71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2505" y="3805873"/>
              <a:ext cx="306205" cy="446419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6" name="Freeform 254">
              <a:extLst>
                <a:ext uri="{FF2B5EF4-FFF2-40B4-BE49-F238E27FC236}">
                  <a16:creationId xmlns:a16="http://schemas.microsoft.com/office/drawing/2014/main" id="{94E3271A-25F2-7341-8AF2-6DE73FEF410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2505" y="3805873"/>
              <a:ext cx="306205" cy="446419"/>
            </a:xfrm>
            <a:custGeom>
              <a:avLst/>
              <a:gdLst>
                <a:gd name="T0" fmla="*/ 0 w 449"/>
                <a:gd name="T1" fmla="*/ 243826 h 591"/>
                <a:gd name="T2" fmla="*/ 5161 w 449"/>
                <a:gd name="T3" fmla="*/ 323823 h 591"/>
                <a:gd name="T4" fmla="*/ 37065 w 449"/>
                <a:gd name="T5" fmla="*/ 321083 h 591"/>
                <a:gd name="T6" fmla="*/ 56770 w 449"/>
                <a:gd name="T7" fmla="*/ 300262 h 591"/>
                <a:gd name="T8" fmla="*/ 95242 w 449"/>
                <a:gd name="T9" fmla="*/ 304098 h 591"/>
                <a:gd name="T10" fmla="*/ 132776 w 449"/>
                <a:gd name="T11" fmla="*/ 277797 h 591"/>
                <a:gd name="T12" fmla="*/ 136060 w 449"/>
                <a:gd name="T13" fmla="*/ 216430 h 591"/>
                <a:gd name="T14" fmla="*/ 190954 w 449"/>
                <a:gd name="T15" fmla="*/ 151227 h 591"/>
                <a:gd name="T16" fmla="*/ 210659 w 449"/>
                <a:gd name="T17" fmla="*/ 32328 h 591"/>
                <a:gd name="T18" fmla="*/ 155297 w 449"/>
                <a:gd name="T19" fmla="*/ 0 h 591"/>
                <a:gd name="T20" fmla="*/ 124331 w 449"/>
                <a:gd name="T21" fmla="*/ 22465 h 591"/>
                <a:gd name="T22" fmla="*/ 127146 w 449"/>
                <a:gd name="T23" fmla="*/ 70682 h 591"/>
                <a:gd name="T24" fmla="*/ 54893 w 449"/>
                <a:gd name="T25" fmla="*/ 70682 h 591"/>
                <a:gd name="T26" fmla="*/ 56770 w 449"/>
                <a:gd name="T27" fmla="*/ 98078 h 591"/>
                <a:gd name="T28" fmla="*/ 77414 w 449"/>
                <a:gd name="T29" fmla="*/ 100818 h 591"/>
                <a:gd name="T30" fmla="*/ 85390 w 449"/>
                <a:gd name="T31" fmla="*/ 236703 h 591"/>
                <a:gd name="T32" fmla="*/ 0 w 449"/>
                <a:gd name="T33" fmla="*/ 243826 h 591"/>
                <a:gd name="T34" fmla="*/ 0 w 449"/>
                <a:gd name="T35" fmla="*/ 243826 h 59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49" h="591">
                  <a:moveTo>
                    <a:pt x="0" y="445"/>
                  </a:moveTo>
                  <a:lnTo>
                    <a:pt x="11" y="591"/>
                  </a:lnTo>
                  <a:lnTo>
                    <a:pt x="79" y="586"/>
                  </a:lnTo>
                  <a:lnTo>
                    <a:pt x="121" y="548"/>
                  </a:lnTo>
                  <a:lnTo>
                    <a:pt x="203" y="555"/>
                  </a:lnTo>
                  <a:lnTo>
                    <a:pt x="283" y="507"/>
                  </a:lnTo>
                  <a:lnTo>
                    <a:pt x="290" y="395"/>
                  </a:lnTo>
                  <a:lnTo>
                    <a:pt x="407" y="276"/>
                  </a:lnTo>
                  <a:lnTo>
                    <a:pt x="449" y="59"/>
                  </a:lnTo>
                  <a:lnTo>
                    <a:pt x="331" y="0"/>
                  </a:lnTo>
                  <a:lnTo>
                    <a:pt x="265" y="41"/>
                  </a:lnTo>
                  <a:lnTo>
                    <a:pt x="271" y="129"/>
                  </a:lnTo>
                  <a:lnTo>
                    <a:pt x="117" y="129"/>
                  </a:lnTo>
                  <a:lnTo>
                    <a:pt x="121" y="179"/>
                  </a:lnTo>
                  <a:lnTo>
                    <a:pt x="165" y="184"/>
                  </a:lnTo>
                  <a:lnTo>
                    <a:pt x="182" y="432"/>
                  </a:lnTo>
                  <a:lnTo>
                    <a:pt x="0" y="445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7" name="Freeform 255">
              <a:extLst>
                <a:ext uri="{FF2B5EF4-FFF2-40B4-BE49-F238E27FC236}">
                  <a16:creationId xmlns:a16="http://schemas.microsoft.com/office/drawing/2014/main" id="{CF6A501D-DCB8-1444-849D-1845E8381AB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411" y="4247914"/>
              <a:ext cx="48349" cy="56897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8" name="Freeform 256">
              <a:extLst>
                <a:ext uri="{FF2B5EF4-FFF2-40B4-BE49-F238E27FC236}">
                  <a16:creationId xmlns:a16="http://schemas.microsoft.com/office/drawing/2014/main" id="{350323DE-F391-AD4A-9010-DBAF5B549DB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59411" y="4247914"/>
              <a:ext cx="48349" cy="56897"/>
            </a:xfrm>
            <a:custGeom>
              <a:avLst/>
              <a:gdLst>
                <a:gd name="T0" fmla="*/ 33556 w 74"/>
                <a:gd name="T1" fmla="*/ 0 h 77"/>
                <a:gd name="T2" fmla="*/ 0 w 74"/>
                <a:gd name="T3" fmla="*/ 2699 h 77"/>
                <a:gd name="T4" fmla="*/ 19952 w 74"/>
                <a:gd name="T5" fmla="*/ 41571 h 77"/>
                <a:gd name="T6" fmla="*/ 33556 w 74"/>
                <a:gd name="T7" fmla="*/ 0 h 77"/>
                <a:gd name="T8" fmla="*/ 33556 w 74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7">
                  <a:moveTo>
                    <a:pt x="74" y="0"/>
                  </a:moveTo>
                  <a:lnTo>
                    <a:pt x="0" y="5"/>
                  </a:lnTo>
                  <a:lnTo>
                    <a:pt x="44" y="77"/>
                  </a:lnTo>
                  <a:lnTo>
                    <a:pt x="74" y="0"/>
                  </a:lnTo>
                </a:path>
              </a:pathLst>
            </a:custGeom>
            <a:solidFill>
              <a:schemeClr val="bg1">
                <a:lumMod val="6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nl-NL"/>
            </a:p>
          </p:txBody>
        </p:sp>
        <p:sp>
          <p:nvSpPr>
            <p:cNvPr id="269" name="Freeform 257">
              <a:extLst>
                <a:ext uri="{FF2B5EF4-FFF2-40B4-BE49-F238E27FC236}">
                  <a16:creationId xmlns:a16="http://schemas.microsoft.com/office/drawing/2014/main" id="{8DEB1C8A-C54E-1645-A778-27939253F3B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89342" y="3722716"/>
              <a:ext cx="833434" cy="943170"/>
            </a:xfrm>
            <a:custGeom>
              <a:avLst/>
              <a:gdLst>
                <a:gd name="T0" fmla="*/ 0 w 1238"/>
                <a:gd name="T1" fmla="*/ 774 h 1253"/>
                <a:gd name="T2" fmla="*/ 32 w 1238"/>
                <a:gd name="T3" fmla="*/ 697 h 1253"/>
                <a:gd name="T4" fmla="*/ 71 w 1238"/>
                <a:gd name="T5" fmla="*/ 660 h 1253"/>
                <a:gd name="T6" fmla="*/ 110 w 1238"/>
                <a:gd name="T7" fmla="*/ 656 h 1253"/>
                <a:gd name="T8" fmla="*/ 163 w 1238"/>
                <a:gd name="T9" fmla="*/ 663 h 1253"/>
                <a:gd name="T10" fmla="*/ 233 w 1238"/>
                <a:gd name="T11" fmla="*/ 619 h 1253"/>
                <a:gd name="T12" fmla="*/ 240 w 1238"/>
                <a:gd name="T13" fmla="*/ 507 h 1253"/>
                <a:gd name="T14" fmla="*/ 357 w 1238"/>
                <a:gd name="T15" fmla="*/ 388 h 1253"/>
                <a:gd name="T16" fmla="*/ 422 w 1238"/>
                <a:gd name="T17" fmla="*/ 74 h 1253"/>
                <a:gd name="T18" fmla="*/ 492 w 1238"/>
                <a:gd name="T19" fmla="*/ 38 h 1253"/>
                <a:gd name="T20" fmla="*/ 647 w 1238"/>
                <a:gd name="T21" fmla="*/ 87 h 1253"/>
                <a:gd name="T22" fmla="*/ 760 w 1238"/>
                <a:gd name="T23" fmla="*/ 14 h 1253"/>
                <a:gd name="T24" fmla="*/ 823 w 1238"/>
                <a:gd name="T25" fmla="*/ 27 h 1253"/>
                <a:gd name="T26" fmla="*/ 878 w 1238"/>
                <a:gd name="T27" fmla="*/ 0 h 1253"/>
                <a:gd name="T28" fmla="*/ 972 w 1238"/>
                <a:gd name="T29" fmla="*/ 20 h 1253"/>
                <a:gd name="T30" fmla="*/ 1036 w 1238"/>
                <a:gd name="T31" fmla="*/ 57 h 1253"/>
                <a:gd name="T32" fmla="*/ 1091 w 1238"/>
                <a:gd name="T33" fmla="*/ 55 h 1253"/>
                <a:gd name="T34" fmla="*/ 1121 w 1238"/>
                <a:gd name="T35" fmla="*/ 77 h 1253"/>
                <a:gd name="T36" fmla="*/ 1145 w 1238"/>
                <a:gd name="T37" fmla="*/ 51 h 1253"/>
                <a:gd name="T38" fmla="*/ 1207 w 1238"/>
                <a:gd name="T39" fmla="*/ 124 h 1253"/>
                <a:gd name="T40" fmla="*/ 1213 w 1238"/>
                <a:gd name="T41" fmla="*/ 184 h 1253"/>
                <a:gd name="T42" fmla="*/ 1238 w 1238"/>
                <a:gd name="T43" fmla="*/ 223 h 1253"/>
                <a:gd name="T44" fmla="*/ 1163 w 1238"/>
                <a:gd name="T45" fmla="*/ 292 h 1253"/>
                <a:gd name="T46" fmla="*/ 1132 w 1238"/>
                <a:gd name="T47" fmla="*/ 446 h 1253"/>
                <a:gd name="T48" fmla="*/ 1108 w 1238"/>
                <a:gd name="T49" fmla="*/ 504 h 1253"/>
                <a:gd name="T50" fmla="*/ 1111 w 1238"/>
                <a:gd name="T51" fmla="*/ 752 h 1253"/>
                <a:gd name="T52" fmla="*/ 1187 w 1238"/>
                <a:gd name="T53" fmla="*/ 831 h 1253"/>
                <a:gd name="T54" fmla="*/ 1190 w 1238"/>
                <a:gd name="T55" fmla="*/ 873 h 1253"/>
                <a:gd name="T56" fmla="*/ 1064 w 1238"/>
                <a:gd name="T57" fmla="*/ 894 h 1253"/>
                <a:gd name="T58" fmla="*/ 1030 w 1238"/>
                <a:gd name="T59" fmla="*/ 1009 h 1253"/>
                <a:gd name="T60" fmla="*/ 1085 w 1238"/>
                <a:gd name="T61" fmla="*/ 1020 h 1253"/>
                <a:gd name="T62" fmla="*/ 1053 w 1238"/>
                <a:gd name="T63" fmla="*/ 1132 h 1253"/>
                <a:gd name="T64" fmla="*/ 1126 w 1238"/>
                <a:gd name="T65" fmla="*/ 1169 h 1253"/>
                <a:gd name="T66" fmla="*/ 1153 w 1238"/>
                <a:gd name="T67" fmla="*/ 1141 h 1253"/>
                <a:gd name="T68" fmla="*/ 1159 w 1238"/>
                <a:gd name="T69" fmla="*/ 1252 h 1253"/>
                <a:gd name="T70" fmla="*/ 1100 w 1238"/>
                <a:gd name="T71" fmla="*/ 1253 h 1253"/>
                <a:gd name="T72" fmla="*/ 957 w 1238"/>
                <a:gd name="T73" fmla="*/ 1141 h 1253"/>
                <a:gd name="T74" fmla="*/ 959 w 1238"/>
                <a:gd name="T75" fmla="*/ 1169 h 1253"/>
                <a:gd name="T76" fmla="*/ 915 w 1238"/>
                <a:gd name="T77" fmla="*/ 1169 h 1253"/>
                <a:gd name="T78" fmla="*/ 828 w 1238"/>
                <a:gd name="T79" fmla="*/ 1106 h 1253"/>
                <a:gd name="T80" fmla="*/ 773 w 1238"/>
                <a:gd name="T81" fmla="*/ 1112 h 1253"/>
                <a:gd name="T82" fmla="*/ 770 w 1238"/>
                <a:gd name="T83" fmla="*/ 1082 h 1253"/>
                <a:gd name="T84" fmla="*/ 645 w 1238"/>
                <a:gd name="T85" fmla="*/ 1091 h 1253"/>
                <a:gd name="T86" fmla="*/ 587 w 1238"/>
                <a:gd name="T87" fmla="*/ 845 h 1253"/>
                <a:gd name="T88" fmla="*/ 558 w 1238"/>
                <a:gd name="T89" fmla="*/ 847 h 1253"/>
                <a:gd name="T90" fmla="*/ 543 w 1238"/>
                <a:gd name="T91" fmla="*/ 807 h 1253"/>
                <a:gd name="T92" fmla="*/ 486 w 1238"/>
                <a:gd name="T93" fmla="*/ 810 h 1253"/>
                <a:gd name="T94" fmla="*/ 479 w 1238"/>
                <a:gd name="T95" fmla="*/ 878 h 1253"/>
                <a:gd name="T96" fmla="*/ 336 w 1238"/>
                <a:gd name="T97" fmla="*/ 891 h 1253"/>
                <a:gd name="T98" fmla="*/ 334 w 1238"/>
                <a:gd name="T99" fmla="*/ 863 h 1253"/>
                <a:gd name="T100" fmla="*/ 307 w 1238"/>
                <a:gd name="T101" fmla="*/ 863 h 1253"/>
                <a:gd name="T102" fmla="*/ 270 w 1238"/>
                <a:gd name="T103" fmla="*/ 740 h 1253"/>
                <a:gd name="T104" fmla="*/ 0 w 1238"/>
                <a:gd name="T105" fmla="*/ 774 h 1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0" name="Freeform 258">
              <a:extLst>
                <a:ext uri="{FF2B5EF4-FFF2-40B4-BE49-F238E27FC236}">
                  <a16:creationId xmlns:a16="http://schemas.microsoft.com/office/drawing/2014/main" id="{988526F4-76DA-EF47-9D30-10BC72E658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89342" y="3722716"/>
              <a:ext cx="833434" cy="943170"/>
            </a:xfrm>
            <a:custGeom>
              <a:avLst/>
              <a:gdLst>
                <a:gd name="T0" fmla="*/ 0 w 1238"/>
                <a:gd name="T1" fmla="*/ 423039 h 1253"/>
                <a:gd name="T2" fmla="*/ 14890 w 1238"/>
                <a:gd name="T3" fmla="*/ 380954 h 1253"/>
                <a:gd name="T4" fmla="*/ 33037 w 1238"/>
                <a:gd name="T5" fmla="*/ 360731 h 1253"/>
                <a:gd name="T6" fmla="*/ 51184 w 1238"/>
                <a:gd name="T7" fmla="*/ 358545 h 1253"/>
                <a:gd name="T8" fmla="*/ 75845 w 1238"/>
                <a:gd name="T9" fmla="*/ 362371 h 1253"/>
                <a:gd name="T10" fmla="*/ 108416 w 1238"/>
                <a:gd name="T11" fmla="*/ 338322 h 1253"/>
                <a:gd name="T12" fmla="*/ 111673 w 1238"/>
                <a:gd name="T13" fmla="*/ 277107 h 1253"/>
                <a:gd name="T14" fmla="*/ 166114 w 1238"/>
                <a:gd name="T15" fmla="*/ 212066 h 1253"/>
                <a:gd name="T16" fmla="*/ 196359 w 1238"/>
                <a:gd name="T17" fmla="*/ 40446 h 1253"/>
                <a:gd name="T18" fmla="*/ 228930 w 1238"/>
                <a:gd name="T19" fmla="*/ 20769 h 1253"/>
                <a:gd name="T20" fmla="*/ 301053 w 1238"/>
                <a:gd name="T21" fmla="*/ 47551 h 1253"/>
                <a:gd name="T22" fmla="*/ 353632 w 1238"/>
                <a:gd name="T23" fmla="*/ 7652 h 1253"/>
                <a:gd name="T24" fmla="*/ 382946 w 1238"/>
                <a:gd name="T25" fmla="*/ 14757 h 1253"/>
                <a:gd name="T26" fmla="*/ 408538 w 1238"/>
                <a:gd name="T27" fmla="*/ 0 h 1253"/>
                <a:gd name="T28" fmla="*/ 452277 w 1238"/>
                <a:gd name="T29" fmla="*/ 10931 h 1253"/>
                <a:gd name="T30" fmla="*/ 482056 w 1238"/>
                <a:gd name="T31" fmla="*/ 31154 h 1253"/>
                <a:gd name="T32" fmla="*/ 507648 w 1238"/>
                <a:gd name="T33" fmla="*/ 30061 h 1253"/>
                <a:gd name="T34" fmla="*/ 521607 w 1238"/>
                <a:gd name="T35" fmla="*/ 42085 h 1253"/>
                <a:gd name="T36" fmla="*/ 532775 w 1238"/>
                <a:gd name="T37" fmla="*/ 27875 h 1253"/>
                <a:gd name="T38" fmla="*/ 561624 w 1238"/>
                <a:gd name="T39" fmla="*/ 67774 h 1253"/>
                <a:gd name="T40" fmla="*/ 564415 w 1238"/>
                <a:gd name="T41" fmla="*/ 100567 h 1253"/>
                <a:gd name="T42" fmla="*/ 576048 w 1238"/>
                <a:gd name="T43" fmla="*/ 121883 h 1253"/>
                <a:gd name="T44" fmla="*/ 541150 w 1238"/>
                <a:gd name="T45" fmla="*/ 159596 h 1253"/>
                <a:gd name="T46" fmla="*/ 526726 w 1238"/>
                <a:gd name="T47" fmla="*/ 243767 h 1253"/>
                <a:gd name="T48" fmla="*/ 515558 w 1238"/>
                <a:gd name="T49" fmla="*/ 275467 h 1253"/>
                <a:gd name="T50" fmla="*/ 516954 w 1238"/>
                <a:gd name="T51" fmla="*/ 411015 h 1253"/>
                <a:gd name="T52" fmla="*/ 552317 w 1238"/>
                <a:gd name="T53" fmla="*/ 454193 h 1253"/>
                <a:gd name="T54" fmla="*/ 553713 w 1238"/>
                <a:gd name="T55" fmla="*/ 477148 h 1253"/>
                <a:gd name="T56" fmla="*/ 495085 w 1238"/>
                <a:gd name="T57" fmla="*/ 488626 h 1253"/>
                <a:gd name="T58" fmla="*/ 479264 w 1238"/>
                <a:gd name="T59" fmla="*/ 551481 h 1253"/>
                <a:gd name="T60" fmla="*/ 504856 w 1238"/>
                <a:gd name="T61" fmla="*/ 557493 h 1253"/>
                <a:gd name="T62" fmla="*/ 489967 w 1238"/>
                <a:gd name="T63" fmla="*/ 618708 h 1253"/>
                <a:gd name="T64" fmla="*/ 523934 w 1238"/>
                <a:gd name="T65" fmla="*/ 638931 h 1253"/>
                <a:gd name="T66" fmla="*/ 536497 w 1238"/>
                <a:gd name="T67" fmla="*/ 623627 h 1253"/>
                <a:gd name="T68" fmla="*/ 539289 w 1238"/>
                <a:gd name="T69" fmla="*/ 684295 h 1253"/>
                <a:gd name="T70" fmla="*/ 511836 w 1238"/>
                <a:gd name="T71" fmla="*/ 684842 h 1253"/>
                <a:gd name="T72" fmla="*/ 445297 w 1238"/>
                <a:gd name="T73" fmla="*/ 623627 h 1253"/>
                <a:gd name="T74" fmla="*/ 446228 w 1238"/>
                <a:gd name="T75" fmla="*/ 638931 h 1253"/>
                <a:gd name="T76" fmla="*/ 425754 w 1238"/>
                <a:gd name="T77" fmla="*/ 638931 h 1253"/>
                <a:gd name="T78" fmla="*/ 385273 w 1238"/>
                <a:gd name="T79" fmla="*/ 604497 h 1253"/>
                <a:gd name="T80" fmla="*/ 359681 w 1238"/>
                <a:gd name="T81" fmla="*/ 607777 h 1253"/>
                <a:gd name="T82" fmla="*/ 358285 w 1238"/>
                <a:gd name="T83" fmla="*/ 591380 h 1253"/>
                <a:gd name="T84" fmla="*/ 300122 w 1238"/>
                <a:gd name="T85" fmla="*/ 596299 h 1253"/>
                <a:gd name="T86" fmla="*/ 273134 w 1238"/>
                <a:gd name="T87" fmla="*/ 461845 h 1253"/>
                <a:gd name="T88" fmla="*/ 259640 w 1238"/>
                <a:gd name="T89" fmla="*/ 462938 h 1253"/>
                <a:gd name="T90" fmla="*/ 252661 w 1238"/>
                <a:gd name="T91" fmla="*/ 441075 h 1253"/>
                <a:gd name="T92" fmla="*/ 226138 w 1238"/>
                <a:gd name="T93" fmla="*/ 442715 h 1253"/>
                <a:gd name="T94" fmla="*/ 222881 w 1238"/>
                <a:gd name="T95" fmla="*/ 479881 h 1253"/>
                <a:gd name="T96" fmla="*/ 156343 w 1238"/>
                <a:gd name="T97" fmla="*/ 486987 h 1253"/>
                <a:gd name="T98" fmla="*/ 155412 w 1238"/>
                <a:gd name="T99" fmla="*/ 471683 h 1253"/>
                <a:gd name="T100" fmla="*/ 142849 w 1238"/>
                <a:gd name="T101" fmla="*/ 471683 h 1253"/>
                <a:gd name="T102" fmla="*/ 125632 w 1238"/>
                <a:gd name="T103" fmla="*/ 404456 h 1253"/>
                <a:gd name="T104" fmla="*/ 0 w 1238"/>
                <a:gd name="T105" fmla="*/ 423039 h 1253"/>
                <a:gd name="T106" fmla="*/ 0 w 1238"/>
                <a:gd name="T107" fmla="*/ 423039 h 125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238"/>
                <a:gd name="T163" fmla="*/ 0 h 1253"/>
                <a:gd name="T164" fmla="*/ 1238 w 1238"/>
                <a:gd name="T165" fmla="*/ 1253 h 1253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238" h="1253">
                  <a:moveTo>
                    <a:pt x="0" y="774"/>
                  </a:moveTo>
                  <a:lnTo>
                    <a:pt x="32" y="697"/>
                  </a:lnTo>
                  <a:lnTo>
                    <a:pt x="71" y="660"/>
                  </a:lnTo>
                  <a:lnTo>
                    <a:pt x="110" y="656"/>
                  </a:lnTo>
                  <a:lnTo>
                    <a:pt x="163" y="663"/>
                  </a:lnTo>
                  <a:lnTo>
                    <a:pt x="233" y="619"/>
                  </a:lnTo>
                  <a:lnTo>
                    <a:pt x="240" y="507"/>
                  </a:lnTo>
                  <a:lnTo>
                    <a:pt x="357" y="388"/>
                  </a:lnTo>
                  <a:lnTo>
                    <a:pt x="422" y="74"/>
                  </a:lnTo>
                  <a:lnTo>
                    <a:pt x="492" y="38"/>
                  </a:lnTo>
                  <a:lnTo>
                    <a:pt x="647" y="87"/>
                  </a:lnTo>
                  <a:lnTo>
                    <a:pt x="760" y="14"/>
                  </a:lnTo>
                  <a:lnTo>
                    <a:pt x="823" y="27"/>
                  </a:lnTo>
                  <a:lnTo>
                    <a:pt x="878" y="0"/>
                  </a:lnTo>
                  <a:lnTo>
                    <a:pt x="972" y="20"/>
                  </a:lnTo>
                  <a:lnTo>
                    <a:pt x="1036" y="57"/>
                  </a:lnTo>
                  <a:lnTo>
                    <a:pt x="1091" y="55"/>
                  </a:lnTo>
                  <a:lnTo>
                    <a:pt x="1121" y="77"/>
                  </a:lnTo>
                  <a:lnTo>
                    <a:pt x="1145" y="51"/>
                  </a:lnTo>
                  <a:lnTo>
                    <a:pt x="1207" y="124"/>
                  </a:lnTo>
                  <a:lnTo>
                    <a:pt x="1213" y="184"/>
                  </a:lnTo>
                  <a:lnTo>
                    <a:pt x="1238" y="223"/>
                  </a:lnTo>
                  <a:lnTo>
                    <a:pt x="1163" y="292"/>
                  </a:lnTo>
                  <a:lnTo>
                    <a:pt x="1132" y="446"/>
                  </a:lnTo>
                  <a:lnTo>
                    <a:pt x="1108" y="504"/>
                  </a:lnTo>
                  <a:lnTo>
                    <a:pt x="1111" y="752"/>
                  </a:lnTo>
                  <a:lnTo>
                    <a:pt x="1187" y="831"/>
                  </a:lnTo>
                  <a:lnTo>
                    <a:pt x="1190" y="873"/>
                  </a:lnTo>
                  <a:lnTo>
                    <a:pt x="1064" y="894"/>
                  </a:lnTo>
                  <a:lnTo>
                    <a:pt x="1030" y="1009"/>
                  </a:lnTo>
                  <a:lnTo>
                    <a:pt x="1085" y="1020"/>
                  </a:lnTo>
                  <a:lnTo>
                    <a:pt x="1053" y="1132"/>
                  </a:lnTo>
                  <a:lnTo>
                    <a:pt x="1126" y="1169"/>
                  </a:lnTo>
                  <a:lnTo>
                    <a:pt x="1153" y="1141"/>
                  </a:lnTo>
                  <a:lnTo>
                    <a:pt x="1159" y="1252"/>
                  </a:lnTo>
                  <a:lnTo>
                    <a:pt x="1100" y="1253"/>
                  </a:lnTo>
                  <a:lnTo>
                    <a:pt x="957" y="1141"/>
                  </a:lnTo>
                  <a:lnTo>
                    <a:pt x="959" y="1169"/>
                  </a:lnTo>
                  <a:lnTo>
                    <a:pt x="915" y="1169"/>
                  </a:lnTo>
                  <a:lnTo>
                    <a:pt x="828" y="1106"/>
                  </a:lnTo>
                  <a:lnTo>
                    <a:pt x="773" y="1112"/>
                  </a:lnTo>
                  <a:lnTo>
                    <a:pt x="770" y="1082"/>
                  </a:lnTo>
                  <a:lnTo>
                    <a:pt x="645" y="1091"/>
                  </a:lnTo>
                  <a:lnTo>
                    <a:pt x="587" y="845"/>
                  </a:lnTo>
                  <a:lnTo>
                    <a:pt x="558" y="847"/>
                  </a:lnTo>
                  <a:lnTo>
                    <a:pt x="543" y="807"/>
                  </a:lnTo>
                  <a:lnTo>
                    <a:pt x="486" y="810"/>
                  </a:lnTo>
                  <a:lnTo>
                    <a:pt x="479" y="878"/>
                  </a:lnTo>
                  <a:lnTo>
                    <a:pt x="336" y="891"/>
                  </a:lnTo>
                  <a:lnTo>
                    <a:pt x="334" y="863"/>
                  </a:lnTo>
                  <a:lnTo>
                    <a:pt x="307" y="863"/>
                  </a:lnTo>
                  <a:lnTo>
                    <a:pt x="270" y="740"/>
                  </a:lnTo>
                  <a:lnTo>
                    <a:pt x="0" y="774"/>
                  </a:lnTo>
                </a:path>
              </a:pathLst>
            </a:custGeom>
            <a:solidFill>
              <a:srgbClr val="FF0000"/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>
              <a:lvl1pPr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 algn="ctr">
                <a:spcBef>
                  <a:spcPct val="50000"/>
                </a:spcBef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buFont typeface="Verdana" panose="020B0604030504040204" pitchFamily="34" charset="0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lvl="0" algn="ctr">
                <a:spcBef>
                  <a:spcPct val="50000"/>
                </a:spcBef>
                <a:buFont typeface="Verdana" charset="0"/>
                <a:buNone/>
              </a:pPr>
              <a:r>
                <a:rPr lang="nl-NL" altLang="nl-NL">
                  <a:latin typeface="Verdana" charset="0"/>
                </a:rPr>
                <a:t>      </a:t>
              </a:r>
            </a:p>
          </p:txBody>
        </p:sp>
        <p:sp>
          <p:nvSpPr>
            <p:cNvPr id="271" name="Freeform 269">
              <a:extLst>
                <a:ext uri="{FF2B5EF4-FFF2-40B4-BE49-F238E27FC236}">
                  <a16:creationId xmlns:a16="http://schemas.microsoft.com/office/drawing/2014/main" id="{55B3191F-3793-E043-97F2-569696C0CCD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75528" y="4280740"/>
              <a:ext cx="536436" cy="645556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2" name="Freeform 270">
              <a:extLst>
                <a:ext uri="{FF2B5EF4-FFF2-40B4-BE49-F238E27FC236}">
                  <a16:creationId xmlns:a16="http://schemas.microsoft.com/office/drawing/2014/main" id="{CA9CC775-3DF4-BB4D-A1F1-B79FA8D5945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75528" y="4280740"/>
              <a:ext cx="536436" cy="645556"/>
            </a:xfrm>
            <a:custGeom>
              <a:avLst/>
              <a:gdLst>
                <a:gd name="T0" fmla="*/ 19 w 796"/>
                <a:gd name="T1" fmla="*/ 34 h 855"/>
                <a:gd name="T2" fmla="*/ 92 w 796"/>
                <a:gd name="T3" fmla="*/ 155 h 855"/>
                <a:gd name="T4" fmla="*/ 55 w 796"/>
                <a:gd name="T5" fmla="*/ 241 h 855"/>
                <a:gd name="T6" fmla="*/ 76 w 796"/>
                <a:gd name="T7" fmla="*/ 332 h 855"/>
                <a:gd name="T8" fmla="*/ 119 w 796"/>
                <a:gd name="T9" fmla="*/ 350 h 855"/>
                <a:gd name="T10" fmla="*/ 111 w 796"/>
                <a:gd name="T11" fmla="*/ 447 h 855"/>
                <a:gd name="T12" fmla="*/ 19 w 796"/>
                <a:gd name="T13" fmla="*/ 565 h 855"/>
                <a:gd name="T14" fmla="*/ 0 w 796"/>
                <a:gd name="T15" fmla="*/ 691 h 855"/>
                <a:gd name="T16" fmla="*/ 0 w 796"/>
                <a:gd name="T17" fmla="*/ 827 h 855"/>
                <a:gd name="T18" fmla="*/ 92 w 796"/>
                <a:gd name="T19" fmla="*/ 767 h 855"/>
                <a:gd name="T20" fmla="*/ 155 w 796"/>
                <a:gd name="T21" fmla="*/ 820 h 855"/>
                <a:gd name="T22" fmla="*/ 428 w 796"/>
                <a:gd name="T23" fmla="*/ 770 h 855"/>
                <a:gd name="T24" fmla="*/ 593 w 796"/>
                <a:gd name="T25" fmla="*/ 855 h 855"/>
                <a:gd name="T26" fmla="*/ 728 w 796"/>
                <a:gd name="T27" fmla="*/ 819 h 855"/>
                <a:gd name="T28" fmla="*/ 653 w 796"/>
                <a:gd name="T29" fmla="*/ 756 h 855"/>
                <a:gd name="T30" fmla="*/ 651 w 796"/>
                <a:gd name="T31" fmla="*/ 504 h 855"/>
                <a:gd name="T32" fmla="*/ 763 w 796"/>
                <a:gd name="T33" fmla="*/ 489 h 855"/>
                <a:gd name="T34" fmla="*/ 752 w 796"/>
                <a:gd name="T35" fmla="*/ 416 h 855"/>
                <a:gd name="T36" fmla="*/ 796 w 796"/>
                <a:gd name="T37" fmla="*/ 416 h 855"/>
                <a:gd name="T38" fmla="*/ 791 w 796"/>
                <a:gd name="T39" fmla="*/ 342 h 855"/>
                <a:gd name="T40" fmla="*/ 666 w 796"/>
                <a:gd name="T41" fmla="*/ 351 h 855"/>
                <a:gd name="T42" fmla="*/ 608 w 796"/>
                <a:gd name="T43" fmla="*/ 105 h 855"/>
                <a:gd name="T44" fmla="*/ 579 w 796"/>
                <a:gd name="T45" fmla="*/ 107 h 855"/>
                <a:gd name="T46" fmla="*/ 564 w 796"/>
                <a:gd name="T47" fmla="*/ 67 h 855"/>
                <a:gd name="T48" fmla="*/ 507 w 796"/>
                <a:gd name="T49" fmla="*/ 70 h 855"/>
                <a:gd name="T50" fmla="*/ 500 w 796"/>
                <a:gd name="T51" fmla="*/ 138 h 855"/>
                <a:gd name="T52" fmla="*/ 357 w 796"/>
                <a:gd name="T53" fmla="*/ 151 h 855"/>
                <a:gd name="T54" fmla="*/ 355 w 796"/>
                <a:gd name="T55" fmla="*/ 123 h 855"/>
                <a:gd name="T56" fmla="*/ 328 w 796"/>
                <a:gd name="T57" fmla="*/ 123 h 855"/>
                <a:gd name="T58" fmla="*/ 291 w 796"/>
                <a:gd name="T59" fmla="*/ 0 h 855"/>
                <a:gd name="T60" fmla="*/ 19 w 796"/>
                <a:gd name="T61" fmla="*/ 34 h 855"/>
                <a:gd name="T62" fmla="*/ 19 w 796"/>
                <a:gd name="T63" fmla="*/ 34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96" h="855">
                  <a:moveTo>
                    <a:pt x="19" y="34"/>
                  </a:moveTo>
                  <a:lnTo>
                    <a:pt x="92" y="155"/>
                  </a:lnTo>
                  <a:lnTo>
                    <a:pt x="55" y="241"/>
                  </a:lnTo>
                  <a:lnTo>
                    <a:pt x="76" y="332"/>
                  </a:lnTo>
                  <a:lnTo>
                    <a:pt x="119" y="350"/>
                  </a:lnTo>
                  <a:lnTo>
                    <a:pt x="111" y="447"/>
                  </a:lnTo>
                  <a:lnTo>
                    <a:pt x="19" y="565"/>
                  </a:lnTo>
                  <a:lnTo>
                    <a:pt x="0" y="691"/>
                  </a:lnTo>
                  <a:lnTo>
                    <a:pt x="0" y="827"/>
                  </a:lnTo>
                  <a:lnTo>
                    <a:pt x="92" y="767"/>
                  </a:lnTo>
                  <a:lnTo>
                    <a:pt x="155" y="820"/>
                  </a:lnTo>
                  <a:lnTo>
                    <a:pt x="428" y="770"/>
                  </a:lnTo>
                  <a:lnTo>
                    <a:pt x="593" y="855"/>
                  </a:lnTo>
                  <a:lnTo>
                    <a:pt x="728" y="819"/>
                  </a:lnTo>
                  <a:lnTo>
                    <a:pt x="653" y="756"/>
                  </a:lnTo>
                  <a:lnTo>
                    <a:pt x="651" y="504"/>
                  </a:lnTo>
                  <a:lnTo>
                    <a:pt x="763" y="489"/>
                  </a:lnTo>
                  <a:lnTo>
                    <a:pt x="752" y="416"/>
                  </a:lnTo>
                  <a:lnTo>
                    <a:pt x="796" y="416"/>
                  </a:lnTo>
                  <a:lnTo>
                    <a:pt x="791" y="342"/>
                  </a:lnTo>
                  <a:lnTo>
                    <a:pt x="666" y="351"/>
                  </a:lnTo>
                  <a:lnTo>
                    <a:pt x="608" y="105"/>
                  </a:lnTo>
                  <a:lnTo>
                    <a:pt x="579" y="107"/>
                  </a:lnTo>
                  <a:lnTo>
                    <a:pt x="564" y="67"/>
                  </a:lnTo>
                  <a:lnTo>
                    <a:pt x="507" y="70"/>
                  </a:lnTo>
                  <a:lnTo>
                    <a:pt x="500" y="138"/>
                  </a:lnTo>
                  <a:lnTo>
                    <a:pt x="357" y="151"/>
                  </a:lnTo>
                  <a:lnTo>
                    <a:pt x="355" y="123"/>
                  </a:lnTo>
                  <a:lnTo>
                    <a:pt x="328" y="123"/>
                  </a:lnTo>
                  <a:lnTo>
                    <a:pt x="291" y="0"/>
                  </a:lnTo>
                  <a:lnTo>
                    <a:pt x="19" y="34"/>
                  </a:lnTo>
                  <a:lnTo>
                    <a:pt x="19" y="34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3" name="Freeform 271">
              <a:extLst>
                <a:ext uri="{FF2B5EF4-FFF2-40B4-BE49-F238E27FC236}">
                  <a16:creationId xmlns:a16="http://schemas.microsoft.com/office/drawing/2014/main" id="{ED2ADB03-6994-3B4C-B767-C9F517E6F4B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12966" y="4379214"/>
              <a:ext cx="524925" cy="525199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4" name="Freeform 272">
              <a:extLst>
                <a:ext uri="{FF2B5EF4-FFF2-40B4-BE49-F238E27FC236}">
                  <a16:creationId xmlns:a16="http://schemas.microsoft.com/office/drawing/2014/main" id="{16CCFC31-433E-9C4D-89C0-BCFF6B9BF52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612966" y="4379214"/>
              <a:ext cx="524925" cy="525199"/>
            </a:xfrm>
            <a:custGeom>
              <a:avLst/>
              <a:gdLst>
                <a:gd name="T0" fmla="*/ 775 w 775"/>
                <a:gd name="T1" fmla="*/ 202 h 694"/>
                <a:gd name="T2" fmla="*/ 719 w 775"/>
                <a:gd name="T3" fmla="*/ 296 h 694"/>
                <a:gd name="T4" fmla="*/ 680 w 775"/>
                <a:gd name="T5" fmla="*/ 325 h 694"/>
                <a:gd name="T6" fmla="*/ 683 w 775"/>
                <a:gd name="T7" fmla="*/ 408 h 694"/>
                <a:gd name="T8" fmla="*/ 523 w 775"/>
                <a:gd name="T9" fmla="*/ 476 h 694"/>
                <a:gd name="T10" fmla="*/ 555 w 775"/>
                <a:gd name="T11" fmla="*/ 531 h 694"/>
                <a:gd name="T12" fmla="*/ 484 w 775"/>
                <a:gd name="T13" fmla="*/ 535 h 694"/>
                <a:gd name="T14" fmla="*/ 342 w 775"/>
                <a:gd name="T15" fmla="*/ 694 h 694"/>
                <a:gd name="T16" fmla="*/ 219 w 775"/>
                <a:gd name="T17" fmla="*/ 691 h 694"/>
                <a:gd name="T18" fmla="*/ 158 w 775"/>
                <a:gd name="T19" fmla="*/ 654 h 694"/>
                <a:gd name="T20" fmla="*/ 77 w 775"/>
                <a:gd name="T21" fmla="*/ 686 h 694"/>
                <a:gd name="T22" fmla="*/ 2 w 775"/>
                <a:gd name="T23" fmla="*/ 623 h 694"/>
                <a:gd name="T24" fmla="*/ 0 w 775"/>
                <a:gd name="T25" fmla="*/ 371 h 694"/>
                <a:gd name="T26" fmla="*/ 106 w 775"/>
                <a:gd name="T27" fmla="*/ 351 h 694"/>
                <a:gd name="T28" fmla="*/ 101 w 775"/>
                <a:gd name="T29" fmla="*/ 283 h 694"/>
                <a:gd name="T30" fmla="*/ 145 w 775"/>
                <a:gd name="T31" fmla="*/ 281 h 694"/>
                <a:gd name="T32" fmla="*/ 143 w 775"/>
                <a:gd name="T33" fmla="*/ 236 h 694"/>
                <a:gd name="T34" fmla="*/ 204 w 775"/>
                <a:gd name="T35" fmla="*/ 231 h 694"/>
                <a:gd name="T36" fmla="*/ 285 w 775"/>
                <a:gd name="T37" fmla="*/ 298 h 694"/>
                <a:gd name="T38" fmla="*/ 329 w 775"/>
                <a:gd name="T39" fmla="*/ 296 h 694"/>
                <a:gd name="T40" fmla="*/ 327 w 775"/>
                <a:gd name="T41" fmla="*/ 268 h 694"/>
                <a:gd name="T42" fmla="*/ 481 w 775"/>
                <a:gd name="T43" fmla="*/ 380 h 694"/>
                <a:gd name="T44" fmla="*/ 529 w 775"/>
                <a:gd name="T45" fmla="*/ 379 h 694"/>
                <a:gd name="T46" fmla="*/ 523 w 775"/>
                <a:gd name="T47" fmla="*/ 268 h 694"/>
                <a:gd name="T48" fmla="*/ 496 w 775"/>
                <a:gd name="T49" fmla="*/ 296 h 694"/>
                <a:gd name="T50" fmla="*/ 423 w 775"/>
                <a:gd name="T51" fmla="*/ 259 h 694"/>
                <a:gd name="T52" fmla="*/ 455 w 775"/>
                <a:gd name="T53" fmla="*/ 147 h 694"/>
                <a:gd name="T54" fmla="*/ 400 w 775"/>
                <a:gd name="T55" fmla="*/ 136 h 694"/>
                <a:gd name="T56" fmla="*/ 434 w 775"/>
                <a:gd name="T57" fmla="*/ 21 h 694"/>
                <a:gd name="T58" fmla="*/ 560 w 775"/>
                <a:gd name="T59" fmla="*/ 0 h 694"/>
                <a:gd name="T60" fmla="*/ 732 w 775"/>
                <a:gd name="T61" fmla="*/ 84 h 694"/>
                <a:gd name="T62" fmla="*/ 775 w 775"/>
                <a:gd name="T63" fmla="*/ 202 h 694"/>
                <a:gd name="T64" fmla="*/ 775 w 775"/>
                <a:gd name="T65" fmla="*/ 20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5" h="694">
                  <a:moveTo>
                    <a:pt x="775" y="202"/>
                  </a:moveTo>
                  <a:lnTo>
                    <a:pt x="719" y="296"/>
                  </a:lnTo>
                  <a:lnTo>
                    <a:pt x="680" y="325"/>
                  </a:lnTo>
                  <a:lnTo>
                    <a:pt x="683" y="408"/>
                  </a:lnTo>
                  <a:lnTo>
                    <a:pt x="523" y="476"/>
                  </a:lnTo>
                  <a:lnTo>
                    <a:pt x="555" y="531"/>
                  </a:lnTo>
                  <a:lnTo>
                    <a:pt x="484" y="535"/>
                  </a:lnTo>
                  <a:lnTo>
                    <a:pt x="342" y="694"/>
                  </a:lnTo>
                  <a:lnTo>
                    <a:pt x="219" y="691"/>
                  </a:lnTo>
                  <a:lnTo>
                    <a:pt x="158" y="654"/>
                  </a:lnTo>
                  <a:lnTo>
                    <a:pt x="77" y="686"/>
                  </a:lnTo>
                  <a:lnTo>
                    <a:pt x="2" y="623"/>
                  </a:lnTo>
                  <a:lnTo>
                    <a:pt x="0" y="371"/>
                  </a:lnTo>
                  <a:lnTo>
                    <a:pt x="106" y="351"/>
                  </a:lnTo>
                  <a:lnTo>
                    <a:pt x="101" y="283"/>
                  </a:lnTo>
                  <a:lnTo>
                    <a:pt x="145" y="281"/>
                  </a:lnTo>
                  <a:lnTo>
                    <a:pt x="143" y="236"/>
                  </a:lnTo>
                  <a:lnTo>
                    <a:pt x="204" y="231"/>
                  </a:lnTo>
                  <a:lnTo>
                    <a:pt x="285" y="298"/>
                  </a:lnTo>
                  <a:lnTo>
                    <a:pt x="329" y="296"/>
                  </a:lnTo>
                  <a:lnTo>
                    <a:pt x="327" y="268"/>
                  </a:lnTo>
                  <a:lnTo>
                    <a:pt x="481" y="380"/>
                  </a:lnTo>
                  <a:lnTo>
                    <a:pt x="529" y="379"/>
                  </a:lnTo>
                  <a:lnTo>
                    <a:pt x="523" y="268"/>
                  </a:lnTo>
                  <a:lnTo>
                    <a:pt x="496" y="296"/>
                  </a:lnTo>
                  <a:lnTo>
                    <a:pt x="423" y="259"/>
                  </a:lnTo>
                  <a:lnTo>
                    <a:pt x="455" y="147"/>
                  </a:lnTo>
                  <a:lnTo>
                    <a:pt x="400" y="136"/>
                  </a:lnTo>
                  <a:lnTo>
                    <a:pt x="434" y="21"/>
                  </a:lnTo>
                  <a:lnTo>
                    <a:pt x="560" y="0"/>
                  </a:lnTo>
                  <a:lnTo>
                    <a:pt x="732" y="84"/>
                  </a:lnTo>
                  <a:lnTo>
                    <a:pt x="775" y="202"/>
                  </a:lnTo>
                  <a:lnTo>
                    <a:pt x="775" y="202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grpSp>
          <p:nvGrpSpPr>
            <p:cNvPr id="275" name="Groep 274">
              <a:extLst>
                <a:ext uri="{FF2B5EF4-FFF2-40B4-BE49-F238E27FC236}">
                  <a16:creationId xmlns:a16="http://schemas.microsoft.com/office/drawing/2014/main" id="{0DC76392-F442-2E4A-90E5-CECCF27F5355}"/>
                </a:ext>
              </a:extLst>
            </p:cNvPr>
            <p:cNvGrpSpPr/>
            <p:nvPr userDrawn="1"/>
          </p:nvGrpSpPr>
          <p:grpSpPr>
            <a:xfrm>
              <a:off x="9937590" y="3742411"/>
              <a:ext cx="531833" cy="1129177"/>
              <a:chOff x="9937590" y="3742411"/>
              <a:chExt cx="531833" cy="1129177"/>
            </a:xfrm>
          </p:grpSpPr>
          <p:sp>
            <p:nvSpPr>
              <p:cNvPr id="293" name="Freeform 259">
                <a:extLst>
                  <a:ext uri="{FF2B5EF4-FFF2-40B4-BE49-F238E27FC236}">
                    <a16:creationId xmlns:a16="http://schemas.microsoft.com/office/drawing/2014/main" id="{95E852D2-480F-9B42-96EF-4178FFE35C1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56008" y="3764295"/>
                <a:ext cx="232533" cy="284483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4" name="Freeform 260">
                <a:extLst>
                  <a:ext uri="{FF2B5EF4-FFF2-40B4-BE49-F238E27FC236}">
                    <a16:creationId xmlns:a16="http://schemas.microsoft.com/office/drawing/2014/main" id="{BA8FDD52-EF74-0C4F-980E-54FC714BC28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56008" y="3764295"/>
                <a:ext cx="232533" cy="284483"/>
              </a:xfrm>
              <a:custGeom>
                <a:avLst/>
                <a:gdLst>
                  <a:gd name="T0" fmla="*/ 291 w 341"/>
                  <a:gd name="T1" fmla="*/ 0 h 376"/>
                  <a:gd name="T2" fmla="*/ 341 w 341"/>
                  <a:gd name="T3" fmla="*/ 166 h 376"/>
                  <a:gd name="T4" fmla="*/ 286 w 341"/>
                  <a:gd name="T5" fmla="*/ 243 h 376"/>
                  <a:gd name="T6" fmla="*/ 263 w 341"/>
                  <a:gd name="T7" fmla="*/ 259 h 376"/>
                  <a:gd name="T8" fmla="*/ 255 w 341"/>
                  <a:gd name="T9" fmla="*/ 340 h 376"/>
                  <a:gd name="T10" fmla="*/ 0 w 341"/>
                  <a:gd name="T11" fmla="*/ 376 h 376"/>
                  <a:gd name="T12" fmla="*/ 24 w 341"/>
                  <a:gd name="T13" fmla="*/ 235 h 376"/>
                  <a:gd name="T14" fmla="*/ 101 w 341"/>
                  <a:gd name="T15" fmla="*/ 166 h 376"/>
                  <a:gd name="T16" fmla="*/ 76 w 341"/>
                  <a:gd name="T17" fmla="*/ 127 h 376"/>
                  <a:gd name="T18" fmla="*/ 70 w 341"/>
                  <a:gd name="T19" fmla="*/ 61 h 376"/>
                  <a:gd name="T20" fmla="*/ 212 w 341"/>
                  <a:gd name="T21" fmla="*/ 48 h 376"/>
                  <a:gd name="T22" fmla="*/ 291 w 341"/>
                  <a:gd name="T23" fmla="*/ 0 h 376"/>
                  <a:gd name="T24" fmla="*/ 291 w 341"/>
                  <a:gd name="T25" fmla="*/ 0 h 3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41" h="376">
                    <a:moveTo>
                      <a:pt x="291" y="0"/>
                    </a:moveTo>
                    <a:lnTo>
                      <a:pt x="341" y="166"/>
                    </a:lnTo>
                    <a:lnTo>
                      <a:pt x="286" y="243"/>
                    </a:lnTo>
                    <a:lnTo>
                      <a:pt x="263" y="259"/>
                    </a:lnTo>
                    <a:lnTo>
                      <a:pt x="255" y="340"/>
                    </a:lnTo>
                    <a:lnTo>
                      <a:pt x="0" y="376"/>
                    </a:lnTo>
                    <a:lnTo>
                      <a:pt x="24" y="235"/>
                    </a:lnTo>
                    <a:lnTo>
                      <a:pt x="101" y="166"/>
                    </a:lnTo>
                    <a:lnTo>
                      <a:pt x="76" y="127"/>
                    </a:lnTo>
                    <a:lnTo>
                      <a:pt x="70" y="61"/>
                    </a:lnTo>
                    <a:lnTo>
                      <a:pt x="212" y="48"/>
                    </a:lnTo>
                    <a:lnTo>
                      <a:pt x="291" y="0"/>
                    </a:lnTo>
                    <a:lnTo>
                      <a:pt x="291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5" name="Freeform 261">
                <a:extLst>
                  <a:ext uri="{FF2B5EF4-FFF2-40B4-BE49-F238E27FC236}">
                    <a16:creationId xmlns:a16="http://schemas.microsoft.com/office/drawing/2014/main" id="{7200939D-9E09-0F48-8C42-2E04CE0F975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128682" y="3742411"/>
                <a:ext cx="340741" cy="47049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6" name="Freeform 262">
                <a:extLst>
                  <a:ext uri="{FF2B5EF4-FFF2-40B4-BE49-F238E27FC236}">
                    <a16:creationId xmlns:a16="http://schemas.microsoft.com/office/drawing/2014/main" id="{374B80DD-BC5F-C141-BA29-3B3CCA85531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128682" y="3742411"/>
                <a:ext cx="340741" cy="470490"/>
              </a:xfrm>
              <a:custGeom>
                <a:avLst/>
                <a:gdLst>
                  <a:gd name="T0" fmla="*/ 0 w 502"/>
                  <a:gd name="T1" fmla="*/ 367 h 623"/>
                  <a:gd name="T2" fmla="*/ 141 w 502"/>
                  <a:gd name="T3" fmla="*/ 426 h 623"/>
                  <a:gd name="T4" fmla="*/ 232 w 502"/>
                  <a:gd name="T5" fmla="*/ 521 h 623"/>
                  <a:gd name="T6" fmla="*/ 291 w 502"/>
                  <a:gd name="T7" fmla="*/ 542 h 623"/>
                  <a:gd name="T8" fmla="*/ 335 w 502"/>
                  <a:gd name="T9" fmla="*/ 612 h 623"/>
                  <a:gd name="T10" fmla="*/ 379 w 502"/>
                  <a:gd name="T11" fmla="*/ 623 h 623"/>
                  <a:gd name="T12" fmla="*/ 502 w 502"/>
                  <a:gd name="T13" fmla="*/ 403 h 623"/>
                  <a:gd name="T14" fmla="*/ 456 w 502"/>
                  <a:gd name="T15" fmla="*/ 308 h 623"/>
                  <a:gd name="T16" fmla="*/ 494 w 502"/>
                  <a:gd name="T17" fmla="*/ 52 h 623"/>
                  <a:gd name="T18" fmla="*/ 419 w 502"/>
                  <a:gd name="T19" fmla="*/ 27 h 623"/>
                  <a:gd name="T20" fmla="*/ 368 w 502"/>
                  <a:gd name="T21" fmla="*/ 88 h 623"/>
                  <a:gd name="T22" fmla="*/ 296 w 502"/>
                  <a:gd name="T23" fmla="*/ 81 h 623"/>
                  <a:gd name="T24" fmla="*/ 210 w 502"/>
                  <a:gd name="T25" fmla="*/ 0 h 623"/>
                  <a:gd name="T26" fmla="*/ 70 w 502"/>
                  <a:gd name="T27" fmla="*/ 8 h 623"/>
                  <a:gd name="T28" fmla="*/ 39 w 502"/>
                  <a:gd name="T29" fmla="*/ 27 h 623"/>
                  <a:gd name="T30" fmla="*/ 86 w 502"/>
                  <a:gd name="T31" fmla="*/ 193 h 623"/>
                  <a:gd name="T32" fmla="*/ 36 w 502"/>
                  <a:gd name="T33" fmla="*/ 264 h 623"/>
                  <a:gd name="T34" fmla="*/ 8 w 502"/>
                  <a:gd name="T35" fmla="*/ 280 h 623"/>
                  <a:gd name="T36" fmla="*/ 0 w 502"/>
                  <a:gd name="T37" fmla="*/ 367 h 623"/>
                  <a:gd name="T38" fmla="*/ 0 w 502"/>
                  <a:gd name="T39" fmla="*/ 367 h 6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02" h="623">
                    <a:moveTo>
                      <a:pt x="0" y="367"/>
                    </a:moveTo>
                    <a:lnTo>
                      <a:pt x="141" y="426"/>
                    </a:lnTo>
                    <a:lnTo>
                      <a:pt x="232" y="521"/>
                    </a:lnTo>
                    <a:lnTo>
                      <a:pt x="291" y="542"/>
                    </a:lnTo>
                    <a:lnTo>
                      <a:pt x="335" y="612"/>
                    </a:lnTo>
                    <a:lnTo>
                      <a:pt x="379" y="623"/>
                    </a:lnTo>
                    <a:lnTo>
                      <a:pt x="502" y="403"/>
                    </a:lnTo>
                    <a:lnTo>
                      <a:pt x="456" y="308"/>
                    </a:lnTo>
                    <a:lnTo>
                      <a:pt x="494" y="52"/>
                    </a:lnTo>
                    <a:lnTo>
                      <a:pt x="419" y="27"/>
                    </a:lnTo>
                    <a:lnTo>
                      <a:pt x="368" y="88"/>
                    </a:lnTo>
                    <a:lnTo>
                      <a:pt x="296" y="81"/>
                    </a:lnTo>
                    <a:lnTo>
                      <a:pt x="210" y="0"/>
                    </a:lnTo>
                    <a:lnTo>
                      <a:pt x="70" y="8"/>
                    </a:lnTo>
                    <a:lnTo>
                      <a:pt x="39" y="27"/>
                    </a:lnTo>
                    <a:lnTo>
                      <a:pt x="86" y="193"/>
                    </a:lnTo>
                    <a:lnTo>
                      <a:pt x="36" y="264"/>
                    </a:lnTo>
                    <a:lnTo>
                      <a:pt x="8" y="280"/>
                    </a:lnTo>
                    <a:lnTo>
                      <a:pt x="0" y="367"/>
                    </a:lnTo>
                    <a:lnTo>
                      <a:pt x="0" y="367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7" name="Freeform 263">
                <a:extLst>
                  <a:ext uri="{FF2B5EF4-FFF2-40B4-BE49-F238E27FC236}">
                    <a16:creationId xmlns:a16="http://schemas.microsoft.com/office/drawing/2014/main" id="{799D101F-4C3C-8D42-9B33-6B412FEEA29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42194" y="4020328"/>
                <a:ext cx="481182" cy="558024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8" name="Freeform 264">
                <a:extLst>
                  <a:ext uri="{FF2B5EF4-FFF2-40B4-BE49-F238E27FC236}">
                    <a16:creationId xmlns:a16="http://schemas.microsoft.com/office/drawing/2014/main" id="{5B104490-F865-F040-A6BC-A5B0F945A3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42194" y="4020328"/>
                <a:ext cx="481182" cy="558024"/>
              </a:xfrm>
              <a:custGeom>
                <a:avLst/>
                <a:gdLst>
                  <a:gd name="T0" fmla="*/ 118 w 717"/>
                  <a:gd name="T1" fmla="*/ 22 h 737"/>
                  <a:gd name="T2" fmla="*/ 92 w 717"/>
                  <a:gd name="T3" fmla="*/ 112 h 737"/>
                  <a:gd name="T4" fmla="*/ 127 w 717"/>
                  <a:gd name="T5" fmla="*/ 165 h 737"/>
                  <a:gd name="T6" fmla="*/ 0 w 717"/>
                  <a:gd name="T7" fmla="*/ 313 h 737"/>
                  <a:gd name="T8" fmla="*/ 0 w 717"/>
                  <a:gd name="T9" fmla="*/ 355 h 737"/>
                  <a:gd name="T10" fmla="*/ 76 w 717"/>
                  <a:gd name="T11" fmla="*/ 434 h 737"/>
                  <a:gd name="T12" fmla="*/ 79 w 717"/>
                  <a:gd name="T13" fmla="*/ 476 h 737"/>
                  <a:gd name="T14" fmla="*/ 251 w 717"/>
                  <a:gd name="T15" fmla="*/ 560 h 737"/>
                  <a:gd name="T16" fmla="*/ 317 w 717"/>
                  <a:gd name="T17" fmla="*/ 737 h 737"/>
                  <a:gd name="T18" fmla="*/ 359 w 717"/>
                  <a:gd name="T19" fmla="*/ 707 h 737"/>
                  <a:gd name="T20" fmla="*/ 511 w 717"/>
                  <a:gd name="T21" fmla="*/ 724 h 737"/>
                  <a:gd name="T22" fmla="*/ 537 w 717"/>
                  <a:gd name="T23" fmla="*/ 680 h 737"/>
                  <a:gd name="T24" fmla="*/ 717 w 717"/>
                  <a:gd name="T25" fmla="*/ 669 h 737"/>
                  <a:gd name="T26" fmla="*/ 684 w 717"/>
                  <a:gd name="T27" fmla="*/ 586 h 737"/>
                  <a:gd name="T28" fmla="*/ 681 w 717"/>
                  <a:gd name="T29" fmla="*/ 392 h 737"/>
                  <a:gd name="T30" fmla="*/ 655 w 717"/>
                  <a:gd name="T31" fmla="*/ 358 h 737"/>
                  <a:gd name="T32" fmla="*/ 662 w 717"/>
                  <a:gd name="T33" fmla="*/ 250 h 737"/>
                  <a:gd name="T34" fmla="*/ 616 w 717"/>
                  <a:gd name="T35" fmla="*/ 245 h 737"/>
                  <a:gd name="T36" fmla="*/ 572 w 717"/>
                  <a:gd name="T37" fmla="*/ 175 h 737"/>
                  <a:gd name="T38" fmla="*/ 513 w 717"/>
                  <a:gd name="T39" fmla="*/ 156 h 737"/>
                  <a:gd name="T40" fmla="*/ 421 w 717"/>
                  <a:gd name="T41" fmla="*/ 60 h 737"/>
                  <a:gd name="T42" fmla="*/ 280 w 717"/>
                  <a:gd name="T43" fmla="*/ 0 h 737"/>
                  <a:gd name="T44" fmla="*/ 118 w 717"/>
                  <a:gd name="T45" fmla="*/ 22 h 737"/>
                  <a:gd name="T46" fmla="*/ 118 w 717"/>
                  <a:gd name="T47" fmla="*/ 22 h 7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717" h="737">
                    <a:moveTo>
                      <a:pt x="118" y="22"/>
                    </a:moveTo>
                    <a:lnTo>
                      <a:pt x="92" y="112"/>
                    </a:lnTo>
                    <a:lnTo>
                      <a:pt x="127" y="165"/>
                    </a:lnTo>
                    <a:lnTo>
                      <a:pt x="0" y="313"/>
                    </a:lnTo>
                    <a:lnTo>
                      <a:pt x="0" y="355"/>
                    </a:lnTo>
                    <a:lnTo>
                      <a:pt x="76" y="434"/>
                    </a:lnTo>
                    <a:lnTo>
                      <a:pt x="79" y="476"/>
                    </a:lnTo>
                    <a:lnTo>
                      <a:pt x="251" y="560"/>
                    </a:lnTo>
                    <a:lnTo>
                      <a:pt x="317" y="737"/>
                    </a:lnTo>
                    <a:lnTo>
                      <a:pt x="359" y="707"/>
                    </a:lnTo>
                    <a:lnTo>
                      <a:pt x="511" y="724"/>
                    </a:lnTo>
                    <a:lnTo>
                      <a:pt x="537" y="680"/>
                    </a:lnTo>
                    <a:lnTo>
                      <a:pt x="717" y="669"/>
                    </a:lnTo>
                    <a:lnTo>
                      <a:pt x="684" y="586"/>
                    </a:lnTo>
                    <a:lnTo>
                      <a:pt x="681" y="392"/>
                    </a:lnTo>
                    <a:lnTo>
                      <a:pt x="655" y="358"/>
                    </a:lnTo>
                    <a:lnTo>
                      <a:pt x="662" y="250"/>
                    </a:lnTo>
                    <a:lnTo>
                      <a:pt x="616" y="245"/>
                    </a:lnTo>
                    <a:lnTo>
                      <a:pt x="572" y="175"/>
                    </a:lnTo>
                    <a:lnTo>
                      <a:pt x="513" y="156"/>
                    </a:lnTo>
                    <a:lnTo>
                      <a:pt x="421" y="60"/>
                    </a:lnTo>
                    <a:lnTo>
                      <a:pt x="280" y="0"/>
                    </a:lnTo>
                    <a:lnTo>
                      <a:pt x="118" y="22"/>
                    </a:lnTo>
                    <a:lnTo>
                      <a:pt x="118" y="22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299" name="Freeform 265">
                <a:extLst>
                  <a:ext uri="{FF2B5EF4-FFF2-40B4-BE49-F238E27FC236}">
                    <a16:creationId xmlns:a16="http://schemas.microsoft.com/office/drawing/2014/main" id="{FC22DC35-0B04-9043-BE0F-D71B7E5979B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37590" y="4120992"/>
                <a:ext cx="82883" cy="13786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300" name="Freeform 266">
                <a:extLst>
                  <a:ext uri="{FF2B5EF4-FFF2-40B4-BE49-F238E27FC236}">
                    <a16:creationId xmlns:a16="http://schemas.microsoft.com/office/drawing/2014/main" id="{653A0A8C-5ADF-ED4E-825E-EAEA5D2328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37590" y="4120992"/>
                <a:ext cx="82883" cy="137866"/>
              </a:xfrm>
              <a:custGeom>
                <a:avLst/>
                <a:gdLst>
                  <a:gd name="T0" fmla="*/ 2 w 125"/>
                  <a:gd name="T1" fmla="*/ 183 h 183"/>
                  <a:gd name="T2" fmla="*/ 125 w 125"/>
                  <a:gd name="T3" fmla="*/ 32 h 183"/>
                  <a:gd name="T4" fmla="*/ 115 w 125"/>
                  <a:gd name="T5" fmla="*/ 13 h 183"/>
                  <a:gd name="T6" fmla="*/ 65 w 125"/>
                  <a:gd name="T7" fmla="*/ 0 h 183"/>
                  <a:gd name="T8" fmla="*/ 0 w 125"/>
                  <a:gd name="T9" fmla="*/ 31 h 183"/>
                  <a:gd name="T10" fmla="*/ 2 w 125"/>
                  <a:gd name="T11" fmla="*/ 183 h 183"/>
                  <a:gd name="T12" fmla="*/ 2 w 125"/>
                  <a:gd name="T13" fmla="*/ 183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183">
                    <a:moveTo>
                      <a:pt x="2" y="183"/>
                    </a:moveTo>
                    <a:lnTo>
                      <a:pt x="125" y="32"/>
                    </a:lnTo>
                    <a:lnTo>
                      <a:pt x="115" y="13"/>
                    </a:lnTo>
                    <a:lnTo>
                      <a:pt x="65" y="0"/>
                    </a:lnTo>
                    <a:lnTo>
                      <a:pt x="0" y="31"/>
                    </a:lnTo>
                    <a:lnTo>
                      <a:pt x="2" y="183"/>
                    </a:lnTo>
                    <a:lnTo>
                      <a:pt x="2" y="183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301" name="Freeform 267">
                <a:extLst>
                  <a:ext uri="{FF2B5EF4-FFF2-40B4-BE49-F238E27FC236}">
                    <a16:creationId xmlns:a16="http://schemas.microsoft.com/office/drawing/2014/main" id="{4AE7CA05-99AA-5841-A790-24DEA4652FA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37590" y="4037835"/>
                <a:ext cx="80581" cy="10722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302" name="Freeform 268">
                <a:extLst>
                  <a:ext uri="{FF2B5EF4-FFF2-40B4-BE49-F238E27FC236}">
                    <a16:creationId xmlns:a16="http://schemas.microsoft.com/office/drawing/2014/main" id="{64EEFA60-1DB7-8D4F-90A7-227D6461D5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9937590" y="4037835"/>
                <a:ext cx="80581" cy="107228"/>
              </a:xfrm>
              <a:custGeom>
                <a:avLst/>
                <a:gdLst>
                  <a:gd name="T0" fmla="*/ 0 w 121"/>
                  <a:gd name="T1" fmla="*/ 85 h 142"/>
                  <a:gd name="T2" fmla="*/ 1 w 121"/>
                  <a:gd name="T3" fmla="*/ 142 h 142"/>
                  <a:gd name="T4" fmla="*/ 66 w 121"/>
                  <a:gd name="T5" fmla="*/ 111 h 142"/>
                  <a:gd name="T6" fmla="*/ 116 w 121"/>
                  <a:gd name="T7" fmla="*/ 124 h 142"/>
                  <a:gd name="T8" fmla="*/ 95 w 121"/>
                  <a:gd name="T9" fmla="*/ 88 h 142"/>
                  <a:gd name="T10" fmla="*/ 121 w 121"/>
                  <a:gd name="T11" fmla="*/ 0 h 142"/>
                  <a:gd name="T12" fmla="*/ 25 w 121"/>
                  <a:gd name="T13" fmla="*/ 14 h 142"/>
                  <a:gd name="T14" fmla="*/ 0 w 121"/>
                  <a:gd name="T15" fmla="*/ 85 h 142"/>
                  <a:gd name="T16" fmla="*/ 0 w 121"/>
                  <a:gd name="T17" fmla="*/ 85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1" h="142">
                    <a:moveTo>
                      <a:pt x="0" y="85"/>
                    </a:moveTo>
                    <a:lnTo>
                      <a:pt x="1" y="142"/>
                    </a:lnTo>
                    <a:lnTo>
                      <a:pt x="66" y="111"/>
                    </a:lnTo>
                    <a:lnTo>
                      <a:pt x="116" y="124"/>
                    </a:lnTo>
                    <a:lnTo>
                      <a:pt x="95" y="88"/>
                    </a:lnTo>
                    <a:lnTo>
                      <a:pt x="121" y="0"/>
                    </a:lnTo>
                    <a:lnTo>
                      <a:pt x="25" y="14"/>
                    </a:lnTo>
                    <a:lnTo>
                      <a:pt x="0" y="85"/>
                    </a:lnTo>
                    <a:lnTo>
                      <a:pt x="0" y="85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303" name="Freeform 273">
                <a:extLst>
                  <a:ext uri="{FF2B5EF4-FFF2-40B4-BE49-F238E27FC236}">
                    <a16:creationId xmlns:a16="http://schemas.microsoft.com/office/drawing/2014/main" id="{20AA8051-76DA-2747-989E-77120B66826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073426" y="4530209"/>
                <a:ext cx="128929" cy="341379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close/>
                  </a:path>
                </a:pathLst>
              </a:custGeom>
              <a:solidFill>
                <a:schemeClr val="bg2">
                  <a:lumMod val="90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  <p:sp>
            <p:nvSpPr>
              <p:cNvPr id="304" name="Freeform 274">
                <a:extLst>
                  <a:ext uri="{FF2B5EF4-FFF2-40B4-BE49-F238E27FC236}">
                    <a16:creationId xmlns:a16="http://schemas.microsoft.com/office/drawing/2014/main" id="{5F7913FB-F1A3-2C45-862C-97F7E85AD67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0073426" y="4530209"/>
                <a:ext cx="128929" cy="341379"/>
              </a:xfrm>
              <a:custGeom>
                <a:avLst/>
                <a:gdLst>
                  <a:gd name="T0" fmla="*/ 3 w 191"/>
                  <a:gd name="T1" fmla="*/ 209 h 450"/>
                  <a:gd name="T2" fmla="*/ 105 w 191"/>
                  <a:gd name="T3" fmla="*/ 244 h 450"/>
                  <a:gd name="T4" fmla="*/ 145 w 191"/>
                  <a:gd name="T5" fmla="*/ 450 h 450"/>
                  <a:gd name="T6" fmla="*/ 186 w 191"/>
                  <a:gd name="T7" fmla="*/ 364 h 450"/>
                  <a:gd name="T8" fmla="*/ 191 w 191"/>
                  <a:gd name="T9" fmla="*/ 222 h 450"/>
                  <a:gd name="T10" fmla="*/ 95 w 191"/>
                  <a:gd name="T11" fmla="*/ 0 h 450"/>
                  <a:gd name="T12" fmla="*/ 42 w 191"/>
                  <a:gd name="T13" fmla="*/ 87 h 450"/>
                  <a:gd name="T14" fmla="*/ 0 w 191"/>
                  <a:gd name="T15" fmla="*/ 126 h 450"/>
                  <a:gd name="T16" fmla="*/ 3 w 191"/>
                  <a:gd name="T17" fmla="*/ 209 h 450"/>
                  <a:gd name="T18" fmla="*/ 3 w 191"/>
                  <a:gd name="T19" fmla="*/ 209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91" h="450">
                    <a:moveTo>
                      <a:pt x="3" y="209"/>
                    </a:moveTo>
                    <a:lnTo>
                      <a:pt x="105" y="244"/>
                    </a:lnTo>
                    <a:lnTo>
                      <a:pt x="145" y="450"/>
                    </a:lnTo>
                    <a:lnTo>
                      <a:pt x="186" y="364"/>
                    </a:lnTo>
                    <a:lnTo>
                      <a:pt x="191" y="222"/>
                    </a:lnTo>
                    <a:lnTo>
                      <a:pt x="95" y="0"/>
                    </a:lnTo>
                    <a:lnTo>
                      <a:pt x="42" y="87"/>
                    </a:lnTo>
                    <a:lnTo>
                      <a:pt x="0" y="126"/>
                    </a:lnTo>
                    <a:lnTo>
                      <a:pt x="3" y="209"/>
                    </a:lnTo>
                    <a:lnTo>
                      <a:pt x="3" y="209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588">
                <a:solidFill>
                  <a:schemeClr val="bg1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lvl="0" algn="ctr">
                  <a:spcBef>
                    <a:spcPct val="50000"/>
                  </a:spcBef>
                  <a:buFont typeface="Verdana" charset="0"/>
                  <a:buNone/>
                </a:pPr>
                <a:endParaRPr lang="nl-NL">
                  <a:latin typeface="Verdana" charset="0"/>
                </a:endParaRPr>
              </a:p>
            </p:txBody>
          </p:sp>
        </p:grpSp>
        <p:sp>
          <p:nvSpPr>
            <p:cNvPr id="276" name="Freeform 275">
              <a:extLst>
                <a:ext uri="{FF2B5EF4-FFF2-40B4-BE49-F238E27FC236}">
                  <a16:creationId xmlns:a16="http://schemas.microsoft.com/office/drawing/2014/main" id="{1E4ADA5A-AB9C-4248-BB9E-8F7EEF6FBC7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75528" y="4858459"/>
              <a:ext cx="407507" cy="643369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7" name="Freeform 276">
              <a:extLst>
                <a:ext uri="{FF2B5EF4-FFF2-40B4-BE49-F238E27FC236}">
                  <a16:creationId xmlns:a16="http://schemas.microsoft.com/office/drawing/2014/main" id="{A357BD82-E5CC-4248-A216-8C736D645A1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175528" y="4858459"/>
              <a:ext cx="407507" cy="643369"/>
            </a:xfrm>
            <a:custGeom>
              <a:avLst/>
              <a:gdLst>
                <a:gd name="T0" fmla="*/ 606 w 606"/>
                <a:gd name="T1" fmla="*/ 88 h 853"/>
                <a:gd name="T2" fmla="*/ 592 w 606"/>
                <a:gd name="T3" fmla="*/ 312 h 853"/>
                <a:gd name="T4" fmla="*/ 513 w 606"/>
                <a:gd name="T5" fmla="*/ 361 h 853"/>
                <a:gd name="T6" fmla="*/ 514 w 606"/>
                <a:gd name="T7" fmla="*/ 788 h 853"/>
                <a:gd name="T8" fmla="*/ 459 w 606"/>
                <a:gd name="T9" fmla="*/ 853 h 853"/>
                <a:gd name="T10" fmla="*/ 388 w 606"/>
                <a:gd name="T11" fmla="*/ 827 h 853"/>
                <a:gd name="T12" fmla="*/ 383 w 606"/>
                <a:gd name="T13" fmla="*/ 746 h 853"/>
                <a:gd name="T14" fmla="*/ 336 w 606"/>
                <a:gd name="T15" fmla="*/ 820 h 853"/>
                <a:gd name="T16" fmla="*/ 237 w 606"/>
                <a:gd name="T17" fmla="*/ 696 h 853"/>
                <a:gd name="T18" fmla="*/ 174 w 606"/>
                <a:gd name="T19" fmla="*/ 343 h 853"/>
                <a:gd name="T20" fmla="*/ 113 w 606"/>
                <a:gd name="T21" fmla="*/ 287 h 853"/>
                <a:gd name="T22" fmla="*/ 0 w 606"/>
                <a:gd name="T23" fmla="*/ 60 h 853"/>
                <a:gd name="T24" fmla="*/ 92 w 606"/>
                <a:gd name="T25" fmla="*/ 0 h 853"/>
                <a:gd name="T26" fmla="*/ 155 w 606"/>
                <a:gd name="T27" fmla="*/ 53 h 853"/>
                <a:gd name="T28" fmla="*/ 428 w 606"/>
                <a:gd name="T29" fmla="*/ 3 h 853"/>
                <a:gd name="T30" fmla="*/ 606 w 606"/>
                <a:gd name="T31" fmla="*/ 88 h 853"/>
                <a:gd name="T32" fmla="*/ 606 w 606"/>
                <a:gd name="T33" fmla="*/ 88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6" h="853">
                  <a:moveTo>
                    <a:pt x="606" y="88"/>
                  </a:moveTo>
                  <a:lnTo>
                    <a:pt x="592" y="312"/>
                  </a:lnTo>
                  <a:lnTo>
                    <a:pt x="513" y="361"/>
                  </a:lnTo>
                  <a:lnTo>
                    <a:pt x="514" y="788"/>
                  </a:lnTo>
                  <a:lnTo>
                    <a:pt x="459" y="853"/>
                  </a:lnTo>
                  <a:lnTo>
                    <a:pt x="388" y="827"/>
                  </a:lnTo>
                  <a:lnTo>
                    <a:pt x="383" y="746"/>
                  </a:lnTo>
                  <a:lnTo>
                    <a:pt x="336" y="820"/>
                  </a:lnTo>
                  <a:lnTo>
                    <a:pt x="237" y="696"/>
                  </a:lnTo>
                  <a:lnTo>
                    <a:pt x="174" y="343"/>
                  </a:lnTo>
                  <a:lnTo>
                    <a:pt x="113" y="287"/>
                  </a:lnTo>
                  <a:lnTo>
                    <a:pt x="0" y="60"/>
                  </a:lnTo>
                  <a:lnTo>
                    <a:pt x="92" y="0"/>
                  </a:lnTo>
                  <a:lnTo>
                    <a:pt x="155" y="53"/>
                  </a:lnTo>
                  <a:lnTo>
                    <a:pt x="428" y="3"/>
                  </a:lnTo>
                  <a:lnTo>
                    <a:pt x="606" y="88"/>
                  </a:lnTo>
                  <a:lnTo>
                    <a:pt x="606" y="88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8" name="Freeform 277">
              <a:extLst>
                <a:ext uri="{FF2B5EF4-FFF2-40B4-BE49-F238E27FC236}">
                  <a16:creationId xmlns:a16="http://schemas.microsoft.com/office/drawing/2014/main" id="{B5CE5EB5-9B5B-374D-9A03-1523B967ABB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67520" y="4512703"/>
              <a:ext cx="453553" cy="860012"/>
            </a:xfrm>
            <a:custGeom>
              <a:avLst/>
              <a:gdLst>
                <a:gd name="T0" fmla="*/ 32 w 673"/>
                <a:gd name="T1" fmla="*/ 355 h 1138"/>
                <a:gd name="T2" fmla="*/ 177 w 673"/>
                <a:gd name="T3" fmla="*/ 450 h 1138"/>
                <a:gd name="T4" fmla="*/ 184 w 673"/>
                <a:gd name="T5" fmla="*/ 560 h 1138"/>
                <a:gd name="T6" fmla="*/ 128 w 673"/>
                <a:gd name="T7" fmla="*/ 568 h 1138"/>
                <a:gd name="T8" fmla="*/ 164 w 673"/>
                <a:gd name="T9" fmla="*/ 662 h 1138"/>
                <a:gd name="T10" fmla="*/ 50 w 673"/>
                <a:gd name="T11" fmla="*/ 824 h 1138"/>
                <a:gd name="T12" fmla="*/ 85 w 673"/>
                <a:gd name="T13" fmla="*/ 1126 h 1138"/>
                <a:gd name="T14" fmla="*/ 144 w 673"/>
                <a:gd name="T15" fmla="*/ 1138 h 1138"/>
                <a:gd name="T16" fmla="*/ 175 w 673"/>
                <a:gd name="T17" fmla="*/ 1024 h 1138"/>
                <a:gd name="T18" fmla="*/ 320 w 673"/>
                <a:gd name="T19" fmla="*/ 918 h 1138"/>
                <a:gd name="T20" fmla="*/ 306 w 673"/>
                <a:gd name="T21" fmla="*/ 708 h 1138"/>
                <a:gd name="T22" fmla="*/ 265 w 673"/>
                <a:gd name="T23" fmla="*/ 680 h 1138"/>
                <a:gd name="T24" fmla="*/ 288 w 673"/>
                <a:gd name="T25" fmla="*/ 625 h 1138"/>
                <a:gd name="T26" fmla="*/ 377 w 673"/>
                <a:gd name="T27" fmla="*/ 570 h 1138"/>
                <a:gd name="T28" fmla="*/ 405 w 673"/>
                <a:gd name="T29" fmla="*/ 517 h 1138"/>
                <a:gd name="T30" fmla="*/ 636 w 673"/>
                <a:gd name="T31" fmla="*/ 340 h 1138"/>
                <a:gd name="T32" fmla="*/ 673 w 673"/>
                <a:gd name="T33" fmla="*/ 0 h 1138"/>
                <a:gd name="T34" fmla="*/ 497 w 673"/>
                <a:gd name="T35" fmla="*/ 28 h 1138"/>
                <a:gd name="T36" fmla="*/ 467 w 673"/>
                <a:gd name="T37" fmla="*/ 72 h 1138"/>
                <a:gd name="T38" fmla="*/ 328 w 673"/>
                <a:gd name="T39" fmla="*/ 55 h 1138"/>
                <a:gd name="T40" fmla="*/ 275 w 673"/>
                <a:gd name="T41" fmla="*/ 81 h 1138"/>
                <a:gd name="T42" fmla="*/ 343 w 673"/>
                <a:gd name="T43" fmla="*/ 232 h 1138"/>
                <a:gd name="T44" fmla="*/ 343 w 673"/>
                <a:gd name="T45" fmla="*/ 403 h 1138"/>
                <a:gd name="T46" fmla="*/ 302 w 673"/>
                <a:gd name="T47" fmla="*/ 473 h 1138"/>
                <a:gd name="T48" fmla="*/ 262 w 673"/>
                <a:gd name="T49" fmla="*/ 267 h 1138"/>
                <a:gd name="T50" fmla="*/ 160 w 673"/>
                <a:gd name="T51" fmla="*/ 232 h 1138"/>
                <a:gd name="T52" fmla="*/ 0 w 673"/>
                <a:gd name="T53" fmla="*/ 300 h 1138"/>
                <a:gd name="T54" fmla="*/ 32 w 673"/>
                <a:gd name="T55" fmla="*/ 355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673" h="1138">
                  <a:moveTo>
                    <a:pt x="32" y="355"/>
                  </a:moveTo>
                  <a:lnTo>
                    <a:pt x="177" y="450"/>
                  </a:lnTo>
                  <a:lnTo>
                    <a:pt x="184" y="560"/>
                  </a:lnTo>
                  <a:lnTo>
                    <a:pt x="128" y="568"/>
                  </a:lnTo>
                  <a:lnTo>
                    <a:pt x="164" y="662"/>
                  </a:lnTo>
                  <a:lnTo>
                    <a:pt x="50" y="824"/>
                  </a:lnTo>
                  <a:lnTo>
                    <a:pt x="85" y="1126"/>
                  </a:lnTo>
                  <a:lnTo>
                    <a:pt x="144" y="1138"/>
                  </a:lnTo>
                  <a:lnTo>
                    <a:pt x="175" y="1024"/>
                  </a:lnTo>
                  <a:lnTo>
                    <a:pt x="320" y="918"/>
                  </a:lnTo>
                  <a:lnTo>
                    <a:pt x="306" y="708"/>
                  </a:lnTo>
                  <a:lnTo>
                    <a:pt x="265" y="680"/>
                  </a:lnTo>
                  <a:lnTo>
                    <a:pt x="288" y="625"/>
                  </a:lnTo>
                  <a:lnTo>
                    <a:pt x="377" y="570"/>
                  </a:lnTo>
                  <a:lnTo>
                    <a:pt x="405" y="517"/>
                  </a:lnTo>
                  <a:lnTo>
                    <a:pt x="636" y="340"/>
                  </a:lnTo>
                  <a:lnTo>
                    <a:pt x="673" y="0"/>
                  </a:lnTo>
                  <a:lnTo>
                    <a:pt x="497" y="28"/>
                  </a:lnTo>
                  <a:lnTo>
                    <a:pt x="467" y="72"/>
                  </a:lnTo>
                  <a:lnTo>
                    <a:pt x="328" y="55"/>
                  </a:lnTo>
                  <a:lnTo>
                    <a:pt x="275" y="81"/>
                  </a:lnTo>
                  <a:lnTo>
                    <a:pt x="343" y="232"/>
                  </a:lnTo>
                  <a:lnTo>
                    <a:pt x="343" y="403"/>
                  </a:lnTo>
                  <a:lnTo>
                    <a:pt x="302" y="473"/>
                  </a:lnTo>
                  <a:lnTo>
                    <a:pt x="262" y="267"/>
                  </a:lnTo>
                  <a:lnTo>
                    <a:pt x="160" y="232"/>
                  </a:lnTo>
                  <a:lnTo>
                    <a:pt x="0" y="300"/>
                  </a:lnTo>
                  <a:lnTo>
                    <a:pt x="32" y="355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79" name="Freeform 278">
              <a:extLst>
                <a:ext uri="{FF2B5EF4-FFF2-40B4-BE49-F238E27FC236}">
                  <a16:creationId xmlns:a16="http://schemas.microsoft.com/office/drawing/2014/main" id="{618E42DC-9F23-944D-814C-79E8522E22B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67520" y="4512703"/>
              <a:ext cx="453553" cy="860012"/>
            </a:xfrm>
            <a:custGeom>
              <a:avLst/>
              <a:gdLst>
                <a:gd name="T0" fmla="*/ 32 w 673"/>
                <a:gd name="T1" fmla="*/ 355 h 1138"/>
                <a:gd name="T2" fmla="*/ 177 w 673"/>
                <a:gd name="T3" fmla="*/ 450 h 1138"/>
                <a:gd name="T4" fmla="*/ 184 w 673"/>
                <a:gd name="T5" fmla="*/ 560 h 1138"/>
                <a:gd name="T6" fmla="*/ 128 w 673"/>
                <a:gd name="T7" fmla="*/ 568 h 1138"/>
                <a:gd name="T8" fmla="*/ 164 w 673"/>
                <a:gd name="T9" fmla="*/ 662 h 1138"/>
                <a:gd name="T10" fmla="*/ 50 w 673"/>
                <a:gd name="T11" fmla="*/ 824 h 1138"/>
                <a:gd name="T12" fmla="*/ 85 w 673"/>
                <a:gd name="T13" fmla="*/ 1126 h 1138"/>
                <a:gd name="T14" fmla="*/ 144 w 673"/>
                <a:gd name="T15" fmla="*/ 1138 h 1138"/>
                <a:gd name="T16" fmla="*/ 175 w 673"/>
                <a:gd name="T17" fmla="*/ 1024 h 1138"/>
                <a:gd name="T18" fmla="*/ 320 w 673"/>
                <a:gd name="T19" fmla="*/ 918 h 1138"/>
                <a:gd name="T20" fmla="*/ 306 w 673"/>
                <a:gd name="T21" fmla="*/ 708 h 1138"/>
                <a:gd name="T22" fmla="*/ 265 w 673"/>
                <a:gd name="T23" fmla="*/ 680 h 1138"/>
                <a:gd name="T24" fmla="*/ 288 w 673"/>
                <a:gd name="T25" fmla="*/ 625 h 1138"/>
                <a:gd name="T26" fmla="*/ 377 w 673"/>
                <a:gd name="T27" fmla="*/ 570 h 1138"/>
                <a:gd name="T28" fmla="*/ 405 w 673"/>
                <a:gd name="T29" fmla="*/ 517 h 1138"/>
                <a:gd name="T30" fmla="*/ 636 w 673"/>
                <a:gd name="T31" fmla="*/ 340 h 1138"/>
                <a:gd name="T32" fmla="*/ 673 w 673"/>
                <a:gd name="T33" fmla="*/ 0 h 1138"/>
                <a:gd name="T34" fmla="*/ 497 w 673"/>
                <a:gd name="T35" fmla="*/ 28 h 1138"/>
                <a:gd name="T36" fmla="*/ 467 w 673"/>
                <a:gd name="T37" fmla="*/ 72 h 1138"/>
                <a:gd name="T38" fmla="*/ 328 w 673"/>
                <a:gd name="T39" fmla="*/ 55 h 1138"/>
                <a:gd name="T40" fmla="*/ 275 w 673"/>
                <a:gd name="T41" fmla="*/ 81 h 1138"/>
                <a:gd name="T42" fmla="*/ 343 w 673"/>
                <a:gd name="T43" fmla="*/ 232 h 1138"/>
                <a:gd name="T44" fmla="*/ 343 w 673"/>
                <a:gd name="T45" fmla="*/ 403 h 1138"/>
                <a:gd name="T46" fmla="*/ 302 w 673"/>
                <a:gd name="T47" fmla="*/ 473 h 1138"/>
                <a:gd name="T48" fmla="*/ 262 w 673"/>
                <a:gd name="T49" fmla="*/ 267 h 1138"/>
                <a:gd name="T50" fmla="*/ 160 w 673"/>
                <a:gd name="T51" fmla="*/ 232 h 1138"/>
                <a:gd name="T52" fmla="*/ 0 w 673"/>
                <a:gd name="T53" fmla="*/ 300 h 1138"/>
                <a:gd name="T54" fmla="*/ 32 w 673"/>
                <a:gd name="T55" fmla="*/ 355 h 1138"/>
                <a:gd name="T56" fmla="*/ 32 w 673"/>
                <a:gd name="T57" fmla="*/ 355 h 1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73" h="1138">
                  <a:moveTo>
                    <a:pt x="32" y="355"/>
                  </a:moveTo>
                  <a:lnTo>
                    <a:pt x="177" y="450"/>
                  </a:lnTo>
                  <a:lnTo>
                    <a:pt x="184" y="560"/>
                  </a:lnTo>
                  <a:lnTo>
                    <a:pt x="128" y="568"/>
                  </a:lnTo>
                  <a:lnTo>
                    <a:pt x="164" y="662"/>
                  </a:lnTo>
                  <a:lnTo>
                    <a:pt x="50" y="824"/>
                  </a:lnTo>
                  <a:lnTo>
                    <a:pt x="85" y="1126"/>
                  </a:lnTo>
                  <a:lnTo>
                    <a:pt x="144" y="1138"/>
                  </a:lnTo>
                  <a:lnTo>
                    <a:pt x="175" y="1024"/>
                  </a:lnTo>
                  <a:lnTo>
                    <a:pt x="320" y="918"/>
                  </a:lnTo>
                  <a:lnTo>
                    <a:pt x="306" y="708"/>
                  </a:lnTo>
                  <a:lnTo>
                    <a:pt x="265" y="680"/>
                  </a:lnTo>
                  <a:lnTo>
                    <a:pt x="288" y="625"/>
                  </a:lnTo>
                  <a:lnTo>
                    <a:pt x="377" y="570"/>
                  </a:lnTo>
                  <a:lnTo>
                    <a:pt x="405" y="517"/>
                  </a:lnTo>
                  <a:lnTo>
                    <a:pt x="636" y="340"/>
                  </a:lnTo>
                  <a:lnTo>
                    <a:pt x="673" y="0"/>
                  </a:lnTo>
                  <a:lnTo>
                    <a:pt x="497" y="28"/>
                  </a:lnTo>
                  <a:lnTo>
                    <a:pt x="467" y="72"/>
                  </a:lnTo>
                  <a:lnTo>
                    <a:pt x="328" y="55"/>
                  </a:lnTo>
                  <a:lnTo>
                    <a:pt x="275" y="81"/>
                  </a:lnTo>
                  <a:lnTo>
                    <a:pt x="343" y="232"/>
                  </a:lnTo>
                  <a:lnTo>
                    <a:pt x="343" y="403"/>
                  </a:lnTo>
                  <a:lnTo>
                    <a:pt x="302" y="473"/>
                  </a:lnTo>
                  <a:lnTo>
                    <a:pt x="262" y="267"/>
                  </a:lnTo>
                  <a:lnTo>
                    <a:pt x="160" y="232"/>
                  </a:lnTo>
                  <a:lnTo>
                    <a:pt x="0" y="300"/>
                  </a:lnTo>
                  <a:lnTo>
                    <a:pt x="32" y="355"/>
                  </a:lnTo>
                  <a:lnTo>
                    <a:pt x="32" y="355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0" name="Freeform 279">
              <a:extLst>
                <a:ext uri="{FF2B5EF4-FFF2-40B4-BE49-F238E27FC236}">
                  <a16:creationId xmlns:a16="http://schemas.microsoft.com/office/drawing/2014/main" id="{DD8A104D-ACD6-424C-9B2E-043FA96EFD5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62615" y="4779679"/>
              <a:ext cx="329230" cy="354509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1" name="Freeform 280">
              <a:extLst>
                <a:ext uri="{FF2B5EF4-FFF2-40B4-BE49-F238E27FC236}">
                  <a16:creationId xmlns:a16="http://schemas.microsoft.com/office/drawing/2014/main" id="{26E436D9-2CA8-CD47-8DFD-5F371428FBD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762615" y="4779679"/>
              <a:ext cx="329230" cy="354509"/>
            </a:xfrm>
            <a:custGeom>
              <a:avLst/>
              <a:gdLst>
                <a:gd name="T0" fmla="*/ 0 w 488"/>
                <a:gd name="T1" fmla="*/ 160 h 469"/>
                <a:gd name="T2" fmla="*/ 63 w 488"/>
                <a:gd name="T3" fmla="*/ 334 h 469"/>
                <a:gd name="T4" fmla="*/ 123 w 488"/>
                <a:gd name="T5" fmla="*/ 331 h 469"/>
                <a:gd name="T6" fmla="*/ 139 w 488"/>
                <a:gd name="T7" fmla="*/ 386 h 469"/>
                <a:gd name="T8" fmla="*/ 354 w 488"/>
                <a:gd name="T9" fmla="*/ 469 h 469"/>
                <a:gd name="T10" fmla="*/ 468 w 488"/>
                <a:gd name="T11" fmla="*/ 307 h 469"/>
                <a:gd name="T12" fmla="*/ 432 w 488"/>
                <a:gd name="T13" fmla="*/ 213 h 469"/>
                <a:gd name="T14" fmla="*/ 488 w 488"/>
                <a:gd name="T15" fmla="*/ 205 h 469"/>
                <a:gd name="T16" fmla="*/ 481 w 488"/>
                <a:gd name="T17" fmla="*/ 95 h 469"/>
                <a:gd name="T18" fmla="*/ 336 w 488"/>
                <a:gd name="T19" fmla="*/ 0 h 469"/>
                <a:gd name="T20" fmla="*/ 265 w 488"/>
                <a:gd name="T21" fmla="*/ 4 h 469"/>
                <a:gd name="T22" fmla="*/ 123 w 488"/>
                <a:gd name="T23" fmla="*/ 163 h 469"/>
                <a:gd name="T24" fmla="*/ 0 w 488"/>
                <a:gd name="T25" fmla="*/ 160 h 469"/>
                <a:gd name="T26" fmla="*/ 0 w 488"/>
                <a:gd name="T27" fmla="*/ 160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88" h="469">
                  <a:moveTo>
                    <a:pt x="0" y="160"/>
                  </a:moveTo>
                  <a:lnTo>
                    <a:pt x="63" y="334"/>
                  </a:lnTo>
                  <a:lnTo>
                    <a:pt x="123" y="331"/>
                  </a:lnTo>
                  <a:lnTo>
                    <a:pt x="139" y="386"/>
                  </a:lnTo>
                  <a:lnTo>
                    <a:pt x="354" y="469"/>
                  </a:lnTo>
                  <a:lnTo>
                    <a:pt x="468" y="307"/>
                  </a:lnTo>
                  <a:lnTo>
                    <a:pt x="432" y="213"/>
                  </a:lnTo>
                  <a:lnTo>
                    <a:pt x="488" y="205"/>
                  </a:lnTo>
                  <a:lnTo>
                    <a:pt x="481" y="95"/>
                  </a:lnTo>
                  <a:lnTo>
                    <a:pt x="336" y="0"/>
                  </a:lnTo>
                  <a:lnTo>
                    <a:pt x="265" y="4"/>
                  </a:lnTo>
                  <a:lnTo>
                    <a:pt x="123" y="163"/>
                  </a:lnTo>
                  <a:lnTo>
                    <a:pt x="0" y="160"/>
                  </a:lnTo>
                  <a:lnTo>
                    <a:pt x="0" y="16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2" name="Freeform 281">
              <a:extLst>
                <a:ext uri="{FF2B5EF4-FFF2-40B4-BE49-F238E27FC236}">
                  <a16:creationId xmlns:a16="http://schemas.microsoft.com/office/drawing/2014/main" id="{DEB10B69-3071-584F-8220-BDD558A0F7D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20873" y="4873777"/>
              <a:ext cx="400600" cy="507692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3" name="Freeform 282">
              <a:extLst>
                <a:ext uri="{FF2B5EF4-FFF2-40B4-BE49-F238E27FC236}">
                  <a16:creationId xmlns:a16="http://schemas.microsoft.com/office/drawing/2014/main" id="{D4800F88-620C-B849-BC8D-C280C7D9161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520873" y="4873777"/>
              <a:ext cx="400600" cy="507692"/>
            </a:xfrm>
            <a:custGeom>
              <a:avLst/>
              <a:gdLst>
                <a:gd name="T0" fmla="*/ 0 w 592"/>
                <a:gd name="T1" fmla="*/ 619 h 671"/>
                <a:gd name="T2" fmla="*/ 49 w 592"/>
                <a:gd name="T3" fmla="*/ 671 h 671"/>
                <a:gd name="T4" fmla="*/ 131 w 592"/>
                <a:gd name="T5" fmla="*/ 636 h 671"/>
                <a:gd name="T6" fmla="*/ 210 w 592"/>
                <a:gd name="T7" fmla="*/ 548 h 671"/>
                <a:gd name="T8" fmla="*/ 333 w 592"/>
                <a:gd name="T9" fmla="*/ 581 h 671"/>
                <a:gd name="T10" fmla="*/ 375 w 592"/>
                <a:gd name="T11" fmla="*/ 548 h 671"/>
                <a:gd name="T12" fmla="*/ 359 w 592"/>
                <a:gd name="T13" fmla="*/ 485 h 671"/>
                <a:gd name="T14" fmla="*/ 592 w 592"/>
                <a:gd name="T15" fmla="*/ 296 h 671"/>
                <a:gd name="T16" fmla="*/ 500 w 592"/>
                <a:gd name="T17" fmla="*/ 263 h 671"/>
                <a:gd name="T18" fmla="*/ 479 w 592"/>
                <a:gd name="T19" fmla="*/ 208 h 671"/>
                <a:gd name="T20" fmla="*/ 419 w 592"/>
                <a:gd name="T21" fmla="*/ 211 h 671"/>
                <a:gd name="T22" fmla="*/ 356 w 592"/>
                <a:gd name="T23" fmla="*/ 37 h 671"/>
                <a:gd name="T24" fmla="*/ 295 w 592"/>
                <a:gd name="T25" fmla="*/ 0 h 671"/>
                <a:gd name="T26" fmla="*/ 92 w 592"/>
                <a:gd name="T27" fmla="*/ 66 h 671"/>
                <a:gd name="T28" fmla="*/ 78 w 592"/>
                <a:gd name="T29" fmla="*/ 292 h 671"/>
                <a:gd name="T30" fmla="*/ 0 w 592"/>
                <a:gd name="T31" fmla="*/ 338 h 671"/>
                <a:gd name="T32" fmla="*/ 0 w 592"/>
                <a:gd name="T33" fmla="*/ 619 h 671"/>
                <a:gd name="T34" fmla="*/ 0 w 592"/>
                <a:gd name="T35" fmla="*/ 619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2" h="671">
                  <a:moveTo>
                    <a:pt x="0" y="619"/>
                  </a:moveTo>
                  <a:lnTo>
                    <a:pt x="49" y="671"/>
                  </a:lnTo>
                  <a:lnTo>
                    <a:pt x="131" y="636"/>
                  </a:lnTo>
                  <a:lnTo>
                    <a:pt x="210" y="548"/>
                  </a:lnTo>
                  <a:lnTo>
                    <a:pt x="333" y="581"/>
                  </a:lnTo>
                  <a:lnTo>
                    <a:pt x="375" y="548"/>
                  </a:lnTo>
                  <a:lnTo>
                    <a:pt x="359" y="485"/>
                  </a:lnTo>
                  <a:lnTo>
                    <a:pt x="592" y="296"/>
                  </a:lnTo>
                  <a:lnTo>
                    <a:pt x="500" y="263"/>
                  </a:lnTo>
                  <a:lnTo>
                    <a:pt x="479" y="208"/>
                  </a:lnTo>
                  <a:lnTo>
                    <a:pt x="419" y="211"/>
                  </a:lnTo>
                  <a:lnTo>
                    <a:pt x="356" y="37"/>
                  </a:lnTo>
                  <a:lnTo>
                    <a:pt x="295" y="0"/>
                  </a:lnTo>
                  <a:lnTo>
                    <a:pt x="92" y="66"/>
                  </a:lnTo>
                  <a:lnTo>
                    <a:pt x="78" y="292"/>
                  </a:lnTo>
                  <a:lnTo>
                    <a:pt x="0" y="338"/>
                  </a:lnTo>
                  <a:lnTo>
                    <a:pt x="0" y="619"/>
                  </a:lnTo>
                  <a:lnTo>
                    <a:pt x="0" y="619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4" name="Freeform 283">
              <a:extLst>
                <a:ext uri="{FF2B5EF4-FFF2-40B4-BE49-F238E27FC236}">
                  <a16:creationId xmlns:a16="http://schemas.microsoft.com/office/drawing/2014/main" id="{EDD0C3C0-6B5D-4A43-9074-A5369925DF6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98851" y="5096986"/>
              <a:ext cx="663064" cy="724337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5" name="Freeform 284">
              <a:extLst>
                <a:ext uri="{FF2B5EF4-FFF2-40B4-BE49-F238E27FC236}">
                  <a16:creationId xmlns:a16="http://schemas.microsoft.com/office/drawing/2014/main" id="{709CB457-91AA-8D46-B98F-4979C309FB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398851" y="5096986"/>
              <a:ext cx="663064" cy="724337"/>
            </a:xfrm>
            <a:custGeom>
              <a:avLst/>
              <a:gdLst>
                <a:gd name="T0" fmla="*/ 0 w 980"/>
                <a:gd name="T1" fmla="*/ 497 h 962"/>
                <a:gd name="T2" fmla="*/ 108 w 980"/>
                <a:gd name="T3" fmla="*/ 705 h 962"/>
                <a:gd name="T4" fmla="*/ 85 w 980"/>
                <a:gd name="T5" fmla="*/ 820 h 962"/>
                <a:gd name="T6" fmla="*/ 127 w 980"/>
                <a:gd name="T7" fmla="*/ 935 h 962"/>
                <a:gd name="T8" fmla="*/ 202 w 980"/>
                <a:gd name="T9" fmla="*/ 962 h 962"/>
                <a:gd name="T10" fmla="*/ 295 w 980"/>
                <a:gd name="T11" fmla="*/ 898 h 962"/>
                <a:gd name="T12" fmla="*/ 417 w 980"/>
                <a:gd name="T13" fmla="*/ 887 h 962"/>
                <a:gd name="T14" fmla="*/ 590 w 980"/>
                <a:gd name="T15" fmla="*/ 806 h 962"/>
                <a:gd name="T16" fmla="*/ 753 w 980"/>
                <a:gd name="T17" fmla="*/ 714 h 962"/>
                <a:gd name="T18" fmla="*/ 961 w 980"/>
                <a:gd name="T19" fmla="*/ 427 h 962"/>
                <a:gd name="T20" fmla="*/ 980 w 980"/>
                <a:gd name="T21" fmla="*/ 363 h 962"/>
                <a:gd name="T22" fmla="*/ 924 w 980"/>
                <a:gd name="T23" fmla="*/ 351 h 962"/>
                <a:gd name="T24" fmla="*/ 860 w 980"/>
                <a:gd name="T25" fmla="*/ 411 h 962"/>
                <a:gd name="T26" fmla="*/ 816 w 980"/>
                <a:gd name="T27" fmla="*/ 403 h 962"/>
                <a:gd name="T28" fmla="*/ 839 w 980"/>
                <a:gd name="T29" fmla="*/ 330 h 962"/>
                <a:gd name="T30" fmla="*/ 849 w 980"/>
                <a:gd name="T31" fmla="*/ 301 h 962"/>
                <a:gd name="T32" fmla="*/ 918 w 980"/>
                <a:gd name="T33" fmla="*/ 296 h 962"/>
                <a:gd name="T34" fmla="*/ 889 w 980"/>
                <a:gd name="T35" fmla="*/ 49 h 962"/>
                <a:gd name="T36" fmla="*/ 760 w 980"/>
                <a:gd name="T37" fmla="*/ 0 h 962"/>
                <a:gd name="T38" fmla="*/ 536 w 980"/>
                <a:gd name="T39" fmla="*/ 172 h 962"/>
                <a:gd name="T40" fmla="*/ 554 w 980"/>
                <a:gd name="T41" fmla="*/ 251 h 962"/>
                <a:gd name="T42" fmla="*/ 512 w 980"/>
                <a:gd name="T43" fmla="*/ 284 h 962"/>
                <a:gd name="T44" fmla="*/ 389 w 980"/>
                <a:gd name="T45" fmla="*/ 251 h 962"/>
                <a:gd name="T46" fmla="*/ 323 w 980"/>
                <a:gd name="T47" fmla="*/ 330 h 962"/>
                <a:gd name="T48" fmla="*/ 229 w 980"/>
                <a:gd name="T49" fmla="*/ 372 h 962"/>
                <a:gd name="T50" fmla="*/ 179 w 980"/>
                <a:gd name="T51" fmla="*/ 321 h 962"/>
                <a:gd name="T52" fmla="*/ 179 w 980"/>
                <a:gd name="T53" fmla="*/ 471 h 962"/>
                <a:gd name="T54" fmla="*/ 124 w 980"/>
                <a:gd name="T55" fmla="*/ 536 h 962"/>
                <a:gd name="T56" fmla="*/ 66 w 980"/>
                <a:gd name="T57" fmla="*/ 510 h 962"/>
                <a:gd name="T58" fmla="*/ 48 w 980"/>
                <a:gd name="T59" fmla="*/ 429 h 962"/>
                <a:gd name="T60" fmla="*/ 0 w 980"/>
                <a:gd name="T61" fmla="*/ 497 h 962"/>
                <a:gd name="T62" fmla="*/ 0 w 980"/>
                <a:gd name="T63" fmla="*/ 497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980" h="962">
                  <a:moveTo>
                    <a:pt x="0" y="497"/>
                  </a:moveTo>
                  <a:lnTo>
                    <a:pt x="108" y="705"/>
                  </a:lnTo>
                  <a:lnTo>
                    <a:pt x="85" y="820"/>
                  </a:lnTo>
                  <a:lnTo>
                    <a:pt x="127" y="935"/>
                  </a:lnTo>
                  <a:lnTo>
                    <a:pt x="202" y="962"/>
                  </a:lnTo>
                  <a:lnTo>
                    <a:pt x="295" y="898"/>
                  </a:lnTo>
                  <a:lnTo>
                    <a:pt x="417" y="887"/>
                  </a:lnTo>
                  <a:lnTo>
                    <a:pt x="590" y="806"/>
                  </a:lnTo>
                  <a:lnTo>
                    <a:pt x="753" y="714"/>
                  </a:lnTo>
                  <a:lnTo>
                    <a:pt x="961" y="427"/>
                  </a:lnTo>
                  <a:lnTo>
                    <a:pt x="980" y="363"/>
                  </a:lnTo>
                  <a:lnTo>
                    <a:pt x="924" y="351"/>
                  </a:lnTo>
                  <a:lnTo>
                    <a:pt x="860" y="411"/>
                  </a:lnTo>
                  <a:lnTo>
                    <a:pt x="816" y="403"/>
                  </a:lnTo>
                  <a:lnTo>
                    <a:pt x="839" y="330"/>
                  </a:lnTo>
                  <a:lnTo>
                    <a:pt x="849" y="301"/>
                  </a:lnTo>
                  <a:lnTo>
                    <a:pt x="918" y="296"/>
                  </a:lnTo>
                  <a:lnTo>
                    <a:pt x="889" y="49"/>
                  </a:lnTo>
                  <a:lnTo>
                    <a:pt x="760" y="0"/>
                  </a:lnTo>
                  <a:lnTo>
                    <a:pt x="536" y="172"/>
                  </a:lnTo>
                  <a:lnTo>
                    <a:pt x="554" y="251"/>
                  </a:lnTo>
                  <a:lnTo>
                    <a:pt x="512" y="284"/>
                  </a:lnTo>
                  <a:lnTo>
                    <a:pt x="389" y="251"/>
                  </a:lnTo>
                  <a:lnTo>
                    <a:pt x="323" y="330"/>
                  </a:lnTo>
                  <a:lnTo>
                    <a:pt x="229" y="372"/>
                  </a:lnTo>
                  <a:lnTo>
                    <a:pt x="179" y="321"/>
                  </a:lnTo>
                  <a:lnTo>
                    <a:pt x="179" y="471"/>
                  </a:lnTo>
                  <a:lnTo>
                    <a:pt x="124" y="536"/>
                  </a:lnTo>
                  <a:lnTo>
                    <a:pt x="66" y="510"/>
                  </a:lnTo>
                  <a:lnTo>
                    <a:pt x="48" y="429"/>
                  </a:lnTo>
                  <a:lnTo>
                    <a:pt x="0" y="497"/>
                  </a:lnTo>
                  <a:lnTo>
                    <a:pt x="0" y="497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6" name="Freeform 285">
              <a:extLst>
                <a:ext uri="{FF2B5EF4-FFF2-40B4-BE49-F238E27FC236}">
                  <a16:creationId xmlns:a16="http://schemas.microsoft.com/office/drawing/2014/main" id="{548071CD-5ED3-AD43-BC7C-CA8EA478690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49102" y="5320196"/>
              <a:ext cx="78279" cy="87533"/>
            </a:xfrm>
            <a:custGeom>
              <a:avLst/>
              <a:gdLst>
                <a:gd name="T0" fmla="*/ 105 w 114"/>
                <a:gd name="T1" fmla="*/ 0 h 115"/>
                <a:gd name="T2" fmla="*/ 38 w 114"/>
                <a:gd name="T3" fmla="*/ 5 h 115"/>
                <a:gd name="T4" fmla="*/ 0 w 114"/>
                <a:gd name="T5" fmla="*/ 104 h 115"/>
                <a:gd name="T6" fmla="*/ 48 w 114"/>
                <a:gd name="T7" fmla="*/ 115 h 115"/>
                <a:gd name="T8" fmla="*/ 114 w 114"/>
                <a:gd name="T9" fmla="*/ 55 h 115"/>
                <a:gd name="T10" fmla="*/ 105 w 114"/>
                <a:gd name="T1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15">
                  <a:moveTo>
                    <a:pt x="105" y="0"/>
                  </a:moveTo>
                  <a:lnTo>
                    <a:pt x="38" y="5"/>
                  </a:lnTo>
                  <a:lnTo>
                    <a:pt x="0" y="104"/>
                  </a:lnTo>
                  <a:lnTo>
                    <a:pt x="48" y="115"/>
                  </a:lnTo>
                  <a:lnTo>
                    <a:pt x="114" y="55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7" name="Freeform 286">
              <a:extLst>
                <a:ext uri="{FF2B5EF4-FFF2-40B4-BE49-F238E27FC236}">
                  <a16:creationId xmlns:a16="http://schemas.microsoft.com/office/drawing/2014/main" id="{FDBA08A1-F0B9-EB4E-88DC-B29467A8E6B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949102" y="5320196"/>
              <a:ext cx="78279" cy="87533"/>
            </a:xfrm>
            <a:custGeom>
              <a:avLst/>
              <a:gdLst>
                <a:gd name="T0" fmla="*/ 105 w 114"/>
                <a:gd name="T1" fmla="*/ 0 h 115"/>
                <a:gd name="T2" fmla="*/ 38 w 114"/>
                <a:gd name="T3" fmla="*/ 5 h 115"/>
                <a:gd name="T4" fmla="*/ 0 w 114"/>
                <a:gd name="T5" fmla="*/ 104 h 115"/>
                <a:gd name="T6" fmla="*/ 48 w 114"/>
                <a:gd name="T7" fmla="*/ 115 h 115"/>
                <a:gd name="T8" fmla="*/ 114 w 114"/>
                <a:gd name="T9" fmla="*/ 55 h 115"/>
                <a:gd name="T10" fmla="*/ 105 w 114"/>
                <a:gd name="T11" fmla="*/ 0 h 115"/>
                <a:gd name="T12" fmla="*/ 105 w 11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4" h="115">
                  <a:moveTo>
                    <a:pt x="105" y="0"/>
                  </a:moveTo>
                  <a:lnTo>
                    <a:pt x="38" y="5"/>
                  </a:lnTo>
                  <a:lnTo>
                    <a:pt x="0" y="104"/>
                  </a:lnTo>
                  <a:lnTo>
                    <a:pt x="48" y="115"/>
                  </a:lnTo>
                  <a:lnTo>
                    <a:pt x="114" y="55"/>
                  </a:lnTo>
                  <a:lnTo>
                    <a:pt x="105" y="0"/>
                  </a:lnTo>
                  <a:lnTo>
                    <a:pt x="105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8" name="Freeform 287">
              <a:extLst>
                <a:ext uri="{FF2B5EF4-FFF2-40B4-BE49-F238E27FC236}">
                  <a16:creationId xmlns:a16="http://schemas.microsoft.com/office/drawing/2014/main" id="{6A15B3D9-BF63-5C49-9F9B-6E827111820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06359" y="5460248"/>
              <a:ext cx="96697" cy="107228"/>
            </a:xfrm>
            <a:custGeom>
              <a:avLst/>
              <a:gdLst>
                <a:gd name="T0" fmla="*/ 106 w 141"/>
                <a:gd name="T1" fmla="*/ 0 h 143"/>
                <a:gd name="T2" fmla="*/ 26 w 141"/>
                <a:gd name="T3" fmla="*/ 20 h 143"/>
                <a:gd name="T4" fmla="*/ 0 w 141"/>
                <a:gd name="T5" fmla="*/ 79 h 143"/>
                <a:gd name="T6" fmla="*/ 34 w 141"/>
                <a:gd name="T7" fmla="*/ 143 h 143"/>
                <a:gd name="T8" fmla="*/ 87 w 141"/>
                <a:gd name="T9" fmla="*/ 141 h 143"/>
                <a:gd name="T10" fmla="*/ 141 w 141"/>
                <a:gd name="T11" fmla="*/ 70 h 143"/>
                <a:gd name="T12" fmla="*/ 137 w 141"/>
                <a:gd name="T13" fmla="*/ 39 h 143"/>
                <a:gd name="T14" fmla="*/ 136 w 141"/>
                <a:gd name="T15" fmla="*/ 15 h 143"/>
                <a:gd name="T16" fmla="*/ 106 w 141"/>
                <a:gd name="T17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1" h="143">
                  <a:moveTo>
                    <a:pt x="106" y="0"/>
                  </a:moveTo>
                  <a:lnTo>
                    <a:pt x="26" y="20"/>
                  </a:lnTo>
                  <a:lnTo>
                    <a:pt x="0" y="79"/>
                  </a:lnTo>
                  <a:lnTo>
                    <a:pt x="34" y="143"/>
                  </a:lnTo>
                  <a:lnTo>
                    <a:pt x="87" y="141"/>
                  </a:lnTo>
                  <a:lnTo>
                    <a:pt x="141" y="70"/>
                  </a:lnTo>
                  <a:lnTo>
                    <a:pt x="137" y="39"/>
                  </a:lnTo>
                  <a:lnTo>
                    <a:pt x="136" y="15"/>
                  </a:lnTo>
                  <a:lnTo>
                    <a:pt x="106" y="0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89" name="Freeform 288">
              <a:extLst>
                <a:ext uri="{FF2B5EF4-FFF2-40B4-BE49-F238E27FC236}">
                  <a16:creationId xmlns:a16="http://schemas.microsoft.com/office/drawing/2014/main" id="{B1501F11-4341-8948-AFF3-FC7848689FC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9806359" y="5460248"/>
              <a:ext cx="96697" cy="107228"/>
            </a:xfrm>
            <a:custGeom>
              <a:avLst/>
              <a:gdLst>
                <a:gd name="T0" fmla="*/ 106 w 141"/>
                <a:gd name="T1" fmla="*/ 0 h 143"/>
                <a:gd name="T2" fmla="*/ 26 w 141"/>
                <a:gd name="T3" fmla="*/ 20 h 143"/>
                <a:gd name="T4" fmla="*/ 0 w 141"/>
                <a:gd name="T5" fmla="*/ 79 h 143"/>
                <a:gd name="T6" fmla="*/ 34 w 141"/>
                <a:gd name="T7" fmla="*/ 143 h 143"/>
                <a:gd name="T8" fmla="*/ 87 w 141"/>
                <a:gd name="T9" fmla="*/ 141 h 143"/>
                <a:gd name="T10" fmla="*/ 141 w 141"/>
                <a:gd name="T11" fmla="*/ 70 h 143"/>
                <a:gd name="T12" fmla="*/ 137 w 141"/>
                <a:gd name="T13" fmla="*/ 39 h 143"/>
                <a:gd name="T14" fmla="*/ 136 w 141"/>
                <a:gd name="T15" fmla="*/ 15 h 143"/>
                <a:gd name="T16" fmla="*/ 106 w 141"/>
                <a:gd name="T17" fmla="*/ 0 h 143"/>
                <a:gd name="T18" fmla="*/ 106 w 141"/>
                <a:gd name="T1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1" h="143">
                  <a:moveTo>
                    <a:pt x="106" y="0"/>
                  </a:moveTo>
                  <a:lnTo>
                    <a:pt x="26" y="20"/>
                  </a:lnTo>
                  <a:lnTo>
                    <a:pt x="0" y="79"/>
                  </a:lnTo>
                  <a:lnTo>
                    <a:pt x="34" y="143"/>
                  </a:lnTo>
                  <a:lnTo>
                    <a:pt x="87" y="141"/>
                  </a:lnTo>
                  <a:lnTo>
                    <a:pt x="141" y="70"/>
                  </a:lnTo>
                  <a:lnTo>
                    <a:pt x="137" y="39"/>
                  </a:lnTo>
                  <a:lnTo>
                    <a:pt x="136" y="15"/>
                  </a:lnTo>
                  <a:lnTo>
                    <a:pt x="106" y="0"/>
                  </a:lnTo>
                  <a:lnTo>
                    <a:pt x="106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90" name="Freeform 289">
              <a:extLst>
                <a:ext uri="{FF2B5EF4-FFF2-40B4-BE49-F238E27FC236}">
                  <a16:creationId xmlns:a16="http://schemas.microsoft.com/office/drawing/2014/main" id="{92BB3B13-0F07-E840-B9E2-9260EB208C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3956" y="4563034"/>
              <a:ext cx="340741" cy="702453"/>
            </a:xfrm>
            <a:custGeom>
              <a:avLst/>
              <a:gdLst>
                <a:gd name="T0" fmla="*/ 90 w 509"/>
                <a:gd name="T1" fmla="*/ 376 h 931"/>
                <a:gd name="T2" fmla="*/ 97 w 509"/>
                <a:gd name="T3" fmla="*/ 525 h 931"/>
                <a:gd name="T4" fmla="*/ 0 w 509"/>
                <a:gd name="T5" fmla="*/ 687 h 931"/>
                <a:gd name="T6" fmla="*/ 13 w 509"/>
                <a:gd name="T7" fmla="*/ 715 h 931"/>
                <a:gd name="T8" fmla="*/ 24 w 509"/>
                <a:gd name="T9" fmla="*/ 894 h 931"/>
                <a:gd name="T10" fmla="*/ 99 w 509"/>
                <a:gd name="T11" fmla="*/ 931 h 931"/>
                <a:gd name="T12" fmla="*/ 154 w 509"/>
                <a:gd name="T13" fmla="*/ 898 h 931"/>
                <a:gd name="T14" fmla="*/ 220 w 509"/>
                <a:gd name="T15" fmla="*/ 907 h 931"/>
                <a:gd name="T16" fmla="*/ 284 w 509"/>
                <a:gd name="T17" fmla="*/ 805 h 931"/>
                <a:gd name="T18" fmla="*/ 294 w 509"/>
                <a:gd name="T19" fmla="*/ 734 h 931"/>
                <a:gd name="T20" fmla="*/ 424 w 509"/>
                <a:gd name="T21" fmla="*/ 433 h 931"/>
                <a:gd name="T22" fmla="*/ 422 w 509"/>
                <a:gd name="T23" fmla="*/ 365 h 931"/>
                <a:gd name="T24" fmla="*/ 448 w 509"/>
                <a:gd name="T25" fmla="*/ 349 h 931"/>
                <a:gd name="T26" fmla="*/ 437 w 509"/>
                <a:gd name="T27" fmla="*/ 213 h 931"/>
                <a:gd name="T28" fmla="*/ 469 w 509"/>
                <a:gd name="T29" fmla="*/ 249 h 931"/>
                <a:gd name="T30" fmla="*/ 487 w 509"/>
                <a:gd name="T31" fmla="*/ 320 h 931"/>
                <a:gd name="T32" fmla="*/ 498 w 509"/>
                <a:gd name="T33" fmla="*/ 302 h 931"/>
                <a:gd name="T34" fmla="*/ 509 w 509"/>
                <a:gd name="T35" fmla="*/ 197 h 931"/>
                <a:gd name="T36" fmla="*/ 485 w 509"/>
                <a:gd name="T37" fmla="*/ 113 h 931"/>
                <a:gd name="T38" fmla="*/ 454 w 509"/>
                <a:gd name="T39" fmla="*/ 43 h 931"/>
                <a:gd name="T40" fmla="*/ 422 w 509"/>
                <a:gd name="T41" fmla="*/ 0 h 931"/>
                <a:gd name="T42" fmla="*/ 299 w 509"/>
                <a:gd name="T43" fmla="*/ 249 h 931"/>
                <a:gd name="T44" fmla="*/ 247 w 509"/>
                <a:gd name="T45" fmla="*/ 239 h 931"/>
                <a:gd name="T46" fmla="*/ 233 w 509"/>
                <a:gd name="T47" fmla="*/ 296 h 931"/>
                <a:gd name="T48" fmla="*/ 192 w 509"/>
                <a:gd name="T49" fmla="*/ 286 h 931"/>
                <a:gd name="T50" fmla="*/ 113 w 509"/>
                <a:gd name="T51" fmla="*/ 343 h 931"/>
                <a:gd name="T52" fmla="*/ 90 w 509"/>
                <a:gd name="T53" fmla="*/ 37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09" h="931">
                  <a:moveTo>
                    <a:pt x="90" y="376"/>
                  </a:moveTo>
                  <a:lnTo>
                    <a:pt x="97" y="525"/>
                  </a:lnTo>
                  <a:lnTo>
                    <a:pt x="0" y="687"/>
                  </a:lnTo>
                  <a:lnTo>
                    <a:pt x="13" y="715"/>
                  </a:lnTo>
                  <a:lnTo>
                    <a:pt x="24" y="894"/>
                  </a:lnTo>
                  <a:lnTo>
                    <a:pt x="99" y="931"/>
                  </a:lnTo>
                  <a:lnTo>
                    <a:pt x="154" y="898"/>
                  </a:lnTo>
                  <a:lnTo>
                    <a:pt x="220" y="907"/>
                  </a:lnTo>
                  <a:lnTo>
                    <a:pt x="284" y="805"/>
                  </a:lnTo>
                  <a:lnTo>
                    <a:pt x="294" y="734"/>
                  </a:lnTo>
                  <a:lnTo>
                    <a:pt x="424" y="433"/>
                  </a:lnTo>
                  <a:lnTo>
                    <a:pt x="422" y="365"/>
                  </a:lnTo>
                  <a:lnTo>
                    <a:pt x="448" y="349"/>
                  </a:lnTo>
                  <a:lnTo>
                    <a:pt x="437" y="213"/>
                  </a:lnTo>
                  <a:lnTo>
                    <a:pt x="469" y="249"/>
                  </a:lnTo>
                  <a:lnTo>
                    <a:pt x="487" y="320"/>
                  </a:lnTo>
                  <a:lnTo>
                    <a:pt x="498" y="302"/>
                  </a:lnTo>
                  <a:lnTo>
                    <a:pt x="509" y="197"/>
                  </a:lnTo>
                  <a:lnTo>
                    <a:pt x="485" y="113"/>
                  </a:lnTo>
                  <a:lnTo>
                    <a:pt x="454" y="43"/>
                  </a:lnTo>
                  <a:lnTo>
                    <a:pt x="422" y="0"/>
                  </a:lnTo>
                  <a:lnTo>
                    <a:pt x="299" y="249"/>
                  </a:lnTo>
                  <a:lnTo>
                    <a:pt x="247" y="239"/>
                  </a:lnTo>
                  <a:lnTo>
                    <a:pt x="233" y="296"/>
                  </a:lnTo>
                  <a:lnTo>
                    <a:pt x="192" y="286"/>
                  </a:lnTo>
                  <a:lnTo>
                    <a:pt x="113" y="343"/>
                  </a:lnTo>
                  <a:lnTo>
                    <a:pt x="90" y="376"/>
                  </a:lnTo>
                  <a:close/>
                </a:path>
              </a:pathLst>
            </a:custGeom>
            <a:solidFill>
              <a:schemeClr val="bg2">
                <a:lumMod val="90000"/>
              </a:schemeClr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91" name="Freeform 290">
              <a:extLst>
                <a:ext uri="{FF2B5EF4-FFF2-40B4-BE49-F238E27FC236}">
                  <a16:creationId xmlns:a16="http://schemas.microsoft.com/office/drawing/2014/main" id="{410F6DCE-65B5-C740-A4F6-05DC3B6D764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503956" y="4563034"/>
              <a:ext cx="340741" cy="702453"/>
            </a:xfrm>
            <a:custGeom>
              <a:avLst/>
              <a:gdLst>
                <a:gd name="T0" fmla="*/ 90 w 509"/>
                <a:gd name="T1" fmla="*/ 376 h 931"/>
                <a:gd name="T2" fmla="*/ 97 w 509"/>
                <a:gd name="T3" fmla="*/ 525 h 931"/>
                <a:gd name="T4" fmla="*/ 0 w 509"/>
                <a:gd name="T5" fmla="*/ 687 h 931"/>
                <a:gd name="T6" fmla="*/ 13 w 509"/>
                <a:gd name="T7" fmla="*/ 715 h 931"/>
                <a:gd name="T8" fmla="*/ 24 w 509"/>
                <a:gd name="T9" fmla="*/ 894 h 931"/>
                <a:gd name="T10" fmla="*/ 99 w 509"/>
                <a:gd name="T11" fmla="*/ 931 h 931"/>
                <a:gd name="T12" fmla="*/ 154 w 509"/>
                <a:gd name="T13" fmla="*/ 898 h 931"/>
                <a:gd name="T14" fmla="*/ 220 w 509"/>
                <a:gd name="T15" fmla="*/ 907 h 931"/>
                <a:gd name="T16" fmla="*/ 284 w 509"/>
                <a:gd name="T17" fmla="*/ 805 h 931"/>
                <a:gd name="T18" fmla="*/ 294 w 509"/>
                <a:gd name="T19" fmla="*/ 734 h 931"/>
                <a:gd name="T20" fmla="*/ 424 w 509"/>
                <a:gd name="T21" fmla="*/ 433 h 931"/>
                <a:gd name="T22" fmla="*/ 422 w 509"/>
                <a:gd name="T23" fmla="*/ 365 h 931"/>
                <a:gd name="T24" fmla="*/ 448 w 509"/>
                <a:gd name="T25" fmla="*/ 349 h 931"/>
                <a:gd name="T26" fmla="*/ 437 w 509"/>
                <a:gd name="T27" fmla="*/ 213 h 931"/>
                <a:gd name="T28" fmla="*/ 469 w 509"/>
                <a:gd name="T29" fmla="*/ 249 h 931"/>
                <a:gd name="T30" fmla="*/ 487 w 509"/>
                <a:gd name="T31" fmla="*/ 320 h 931"/>
                <a:gd name="T32" fmla="*/ 498 w 509"/>
                <a:gd name="T33" fmla="*/ 302 h 931"/>
                <a:gd name="T34" fmla="*/ 509 w 509"/>
                <a:gd name="T35" fmla="*/ 197 h 931"/>
                <a:gd name="T36" fmla="*/ 485 w 509"/>
                <a:gd name="T37" fmla="*/ 113 h 931"/>
                <a:gd name="T38" fmla="*/ 454 w 509"/>
                <a:gd name="T39" fmla="*/ 43 h 931"/>
                <a:gd name="T40" fmla="*/ 422 w 509"/>
                <a:gd name="T41" fmla="*/ 0 h 931"/>
                <a:gd name="T42" fmla="*/ 299 w 509"/>
                <a:gd name="T43" fmla="*/ 249 h 931"/>
                <a:gd name="T44" fmla="*/ 247 w 509"/>
                <a:gd name="T45" fmla="*/ 239 h 931"/>
                <a:gd name="T46" fmla="*/ 233 w 509"/>
                <a:gd name="T47" fmla="*/ 296 h 931"/>
                <a:gd name="T48" fmla="*/ 192 w 509"/>
                <a:gd name="T49" fmla="*/ 286 h 931"/>
                <a:gd name="T50" fmla="*/ 113 w 509"/>
                <a:gd name="T51" fmla="*/ 343 h 931"/>
                <a:gd name="T52" fmla="*/ 90 w 509"/>
                <a:gd name="T53" fmla="*/ 376 h 931"/>
                <a:gd name="T54" fmla="*/ 90 w 509"/>
                <a:gd name="T55" fmla="*/ 376 h 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09" h="931">
                  <a:moveTo>
                    <a:pt x="90" y="376"/>
                  </a:moveTo>
                  <a:lnTo>
                    <a:pt x="97" y="525"/>
                  </a:lnTo>
                  <a:lnTo>
                    <a:pt x="0" y="687"/>
                  </a:lnTo>
                  <a:lnTo>
                    <a:pt x="13" y="715"/>
                  </a:lnTo>
                  <a:lnTo>
                    <a:pt x="24" y="894"/>
                  </a:lnTo>
                  <a:lnTo>
                    <a:pt x="99" y="931"/>
                  </a:lnTo>
                  <a:lnTo>
                    <a:pt x="154" y="898"/>
                  </a:lnTo>
                  <a:lnTo>
                    <a:pt x="220" y="907"/>
                  </a:lnTo>
                  <a:lnTo>
                    <a:pt x="284" y="805"/>
                  </a:lnTo>
                  <a:lnTo>
                    <a:pt x="294" y="734"/>
                  </a:lnTo>
                  <a:lnTo>
                    <a:pt x="424" y="433"/>
                  </a:lnTo>
                  <a:lnTo>
                    <a:pt x="422" y="365"/>
                  </a:lnTo>
                  <a:lnTo>
                    <a:pt x="448" y="349"/>
                  </a:lnTo>
                  <a:lnTo>
                    <a:pt x="437" y="213"/>
                  </a:lnTo>
                  <a:lnTo>
                    <a:pt x="469" y="249"/>
                  </a:lnTo>
                  <a:lnTo>
                    <a:pt x="487" y="320"/>
                  </a:lnTo>
                  <a:lnTo>
                    <a:pt x="498" y="302"/>
                  </a:lnTo>
                  <a:lnTo>
                    <a:pt x="509" y="197"/>
                  </a:lnTo>
                  <a:lnTo>
                    <a:pt x="485" y="113"/>
                  </a:lnTo>
                  <a:lnTo>
                    <a:pt x="454" y="43"/>
                  </a:lnTo>
                  <a:lnTo>
                    <a:pt x="422" y="0"/>
                  </a:lnTo>
                  <a:lnTo>
                    <a:pt x="299" y="249"/>
                  </a:lnTo>
                  <a:lnTo>
                    <a:pt x="247" y="239"/>
                  </a:lnTo>
                  <a:lnTo>
                    <a:pt x="233" y="296"/>
                  </a:lnTo>
                  <a:lnTo>
                    <a:pt x="192" y="286"/>
                  </a:lnTo>
                  <a:lnTo>
                    <a:pt x="113" y="343"/>
                  </a:lnTo>
                  <a:lnTo>
                    <a:pt x="90" y="376"/>
                  </a:lnTo>
                  <a:lnTo>
                    <a:pt x="90" y="376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 w="1588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>
                <a:latin typeface="Verdana" charset="0"/>
              </a:endParaRPr>
            </a:p>
          </p:txBody>
        </p:sp>
        <p:sp>
          <p:nvSpPr>
            <p:cNvPr id="292" name="Vrije vorm 291">
              <a:extLst>
                <a:ext uri="{FF2B5EF4-FFF2-40B4-BE49-F238E27FC236}">
                  <a16:creationId xmlns:a16="http://schemas.microsoft.com/office/drawing/2014/main" id="{4537F38C-80DE-234F-A324-78745BDAB8B7}"/>
                </a:ext>
              </a:extLst>
            </p:cNvPr>
            <p:cNvSpPr/>
            <p:nvPr userDrawn="1"/>
          </p:nvSpPr>
          <p:spPr>
            <a:xfrm>
              <a:off x="9691244" y="3409786"/>
              <a:ext cx="453553" cy="129111"/>
            </a:xfrm>
            <a:custGeom>
              <a:avLst/>
              <a:gdLst>
                <a:gd name="connsiteX0" fmla="*/ 0 w 312035"/>
                <a:gd name="connsiteY0" fmla="*/ 94372 h 94372"/>
                <a:gd name="connsiteX1" fmla="*/ 53305 w 312035"/>
                <a:gd name="connsiteY1" fmla="*/ 57468 h 94372"/>
                <a:gd name="connsiteX2" fmla="*/ 98410 w 312035"/>
                <a:gd name="connsiteY2" fmla="*/ 86171 h 94372"/>
                <a:gd name="connsiteX3" fmla="*/ 176319 w 312035"/>
                <a:gd name="connsiteY3" fmla="*/ 86171 h 94372"/>
                <a:gd name="connsiteX4" fmla="*/ 209123 w 312035"/>
                <a:gd name="connsiteY4" fmla="*/ 57468 h 94372"/>
                <a:gd name="connsiteX5" fmla="*/ 233725 w 312035"/>
                <a:gd name="connsiteY5" fmla="*/ 77970 h 94372"/>
                <a:gd name="connsiteX6" fmla="*/ 282931 w 312035"/>
                <a:gd name="connsiteY6" fmla="*/ 62 h 94372"/>
                <a:gd name="connsiteX7" fmla="*/ 311634 w 312035"/>
                <a:gd name="connsiteY7" fmla="*/ 65669 h 94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2035" h="94372">
                  <a:moveTo>
                    <a:pt x="0" y="94372"/>
                  </a:moveTo>
                  <a:cubicBezTo>
                    <a:pt x="18451" y="76603"/>
                    <a:pt x="36903" y="58835"/>
                    <a:pt x="53305" y="57468"/>
                  </a:cubicBezTo>
                  <a:cubicBezTo>
                    <a:pt x="69707" y="56101"/>
                    <a:pt x="77908" y="81387"/>
                    <a:pt x="98410" y="86171"/>
                  </a:cubicBezTo>
                  <a:cubicBezTo>
                    <a:pt x="118912" y="90955"/>
                    <a:pt x="157867" y="90955"/>
                    <a:pt x="176319" y="86171"/>
                  </a:cubicBezTo>
                  <a:cubicBezTo>
                    <a:pt x="194771" y="81387"/>
                    <a:pt x="199555" y="58835"/>
                    <a:pt x="209123" y="57468"/>
                  </a:cubicBezTo>
                  <a:cubicBezTo>
                    <a:pt x="218691" y="56101"/>
                    <a:pt x="221424" y="87538"/>
                    <a:pt x="233725" y="77970"/>
                  </a:cubicBezTo>
                  <a:cubicBezTo>
                    <a:pt x="246026" y="68402"/>
                    <a:pt x="269946" y="2112"/>
                    <a:pt x="282931" y="62"/>
                  </a:cubicBezTo>
                  <a:cubicBezTo>
                    <a:pt x="295916" y="-1988"/>
                    <a:pt x="315051" y="47217"/>
                    <a:pt x="311634" y="65669"/>
                  </a:cubicBezTo>
                </a:path>
              </a:pathLst>
            </a:cu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ct val="50000"/>
                </a:spcBef>
                <a:buFont typeface="Verdana" charset="0"/>
                <a:buNone/>
                <a:defRPr/>
              </a:pPr>
              <a:endParaRPr lang="nl-NL"/>
            </a:p>
          </p:txBody>
        </p:sp>
      </p:grpSp>
      <p:sp>
        <p:nvSpPr>
          <p:cNvPr id="305" name="Tekstvak 304">
            <a:extLst>
              <a:ext uri="{FF2B5EF4-FFF2-40B4-BE49-F238E27FC236}">
                <a16:creationId xmlns:a16="http://schemas.microsoft.com/office/drawing/2014/main" id="{53DE8D81-7AD4-AF42-80E6-A1166BC4C499}"/>
              </a:ext>
            </a:extLst>
          </p:cNvPr>
          <p:cNvSpPr txBox="1"/>
          <p:nvPr/>
        </p:nvSpPr>
        <p:spPr>
          <a:xfrm>
            <a:off x="4132342" y="3914026"/>
            <a:ext cx="112402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latin typeface="Avenir LT Std 85 Heavy" panose="020B0503020203020204" pitchFamily="34" charset="0"/>
              </a:rPr>
              <a:t>Senegal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Mali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Côte d’Ivoire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Burkina Faso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Ghana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Togo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Niger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Nigeria</a:t>
            </a:r>
            <a:br>
              <a:rPr lang="nl-NL" sz="1200" b="1" dirty="0">
                <a:latin typeface="Avenir LT Std 85 Heavy" panose="020B0503020203020204" pitchFamily="34" charset="0"/>
              </a:rPr>
            </a:br>
            <a:r>
              <a:rPr lang="nl-NL" sz="1200" b="1" dirty="0">
                <a:latin typeface="Avenir LT Std 85 Heavy" panose="020B0503020203020204" pitchFamily="34" charset="0"/>
              </a:rPr>
              <a:t>Cameroon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Gabon</a:t>
            </a:r>
          </a:p>
        </p:txBody>
      </p:sp>
      <p:sp>
        <p:nvSpPr>
          <p:cNvPr id="310" name="Tekstvak 309">
            <a:extLst>
              <a:ext uri="{FF2B5EF4-FFF2-40B4-BE49-F238E27FC236}">
                <a16:creationId xmlns:a16="http://schemas.microsoft.com/office/drawing/2014/main" id="{44DAC051-CE8F-7D4D-B96E-41ED9E283755}"/>
              </a:ext>
            </a:extLst>
          </p:cNvPr>
          <p:cNvSpPr txBox="1"/>
          <p:nvPr/>
        </p:nvSpPr>
        <p:spPr>
          <a:xfrm>
            <a:off x="4122498" y="6037950"/>
            <a:ext cx="3499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err="1">
                <a:latin typeface="Avenir LT Std 45 Book" panose="020B0502020203020204" pitchFamily="34" charset="0"/>
              </a:rPr>
              <a:t>Presence</a:t>
            </a:r>
            <a:r>
              <a:rPr lang="nl-NL" sz="900" dirty="0">
                <a:latin typeface="Avenir LT Std 45 Book" panose="020B0502020203020204" pitchFamily="34" charset="0"/>
              </a:rPr>
              <a:t> of </a:t>
            </a:r>
            <a:r>
              <a:rPr lang="nl-NL" sz="900" dirty="0" err="1">
                <a:latin typeface="Avenir LT Std 45 Book" panose="020B0502020203020204" pitchFamily="34" charset="0"/>
              </a:rPr>
              <a:t>regional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seed</a:t>
            </a:r>
            <a:r>
              <a:rPr lang="nl-NL" sz="900" dirty="0">
                <a:latin typeface="Avenir LT Std 45 Book" panose="020B0502020203020204" pitchFamily="34" charset="0"/>
              </a:rPr>
              <a:t> companies </a:t>
            </a:r>
            <a:r>
              <a:rPr lang="nl-NL" sz="900" dirty="0" err="1">
                <a:latin typeface="Avenir LT Std 45 Book" panose="020B0502020203020204" pitchFamily="34" charset="0"/>
              </a:rPr>
              <a:t>with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activities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br>
              <a:rPr lang="nl-NL" sz="900" dirty="0">
                <a:latin typeface="Avenir LT Std 45 Book" panose="020B0502020203020204" pitchFamily="34" charset="0"/>
              </a:rPr>
            </a:br>
            <a:r>
              <a:rPr lang="nl-NL" sz="900" dirty="0">
                <a:latin typeface="Avenir LT Std 45 Book" panose="020B0502020203020204" pitchFamily="34" charset="0"/>
              </a:rPr>
              <a:t>in </a:t>
            </a:r>
            <a:r>
              <a:rPr lang="nl-NL" sz="900" dirty="0" err="1">
                <a:latin typeface="Avenir LT Std 45 Book" panose="020B0502020203020204" pitchFamily="34" charset="0"/>
              </a:rPr>
              <a:t>breeding</a:t>
            </a:r>
            <a:r>
              <a:rPr lang="nl-NL" sz="900" dirty="0">
                <a:latin typeface="Avenir LT Std 45 Book" panose="020B0502020203020204" pitchFamily="34" charset="0"/>
              </a:rPr>
              <a:t>, </a:t>
            </a:r>
            <a:r>
              <a:rPr lang="nl-NL" sz="900" dirty="0" err="1">
                <a:latin typeface="Avenir LT Std 45 Book" panose="020B0502020203020204" pitchFamily="34" charset="0"/>
              </a:rPr>
              <a:t>production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and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distribution</a:t>
            </a:r>
            <a:r>
              <a:rPr lang="nl-NL" sz="900" dirty="0">
                <a:latin typeface="Avenir LT Std 45 Book" panose="020B0502020203020204" pitchFamily="34" charset="0"/>
              </a:rPr>
              <a:t> (ATSI 2018)</a:t>
            </a:r>
          </a:p>
        </p:txBody>
      </p:sp>
      <p:sp>
        <p:nvSpPr>
          <p:cNvPr id="311" name="Tekstvak 310">
            <a:extLst>
              <a:ext uri="{FF2B5EF4-FFF2-40B4-BE49-F238E27FC236}">
                <a16:creationId xmlns:a16="http://schemas.microsoft.com/office/drawing/2014/main" id="{E845A65A-467E-C34A-826C-FE4F0F2AB34E}"/>
              </a:ext>
            </a:extLst>
          </p:cNvPr>
          <p:cNvSpPr txBox="1"/>
          <p:nvPr/>
        </p:nvSpPr>
        <p:spPr>
          <a:xfrm>
            <a:off x="7760113" y="6037950"/>
            <a:ext cx="3242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900" dirty="0" err="1">
                <a:latin typeface="Avenir LT Std 45 Book" panose="020B0502020203020204" pitchFamily="34" charset="0"/>
              </a:rPr>
              <a:t>Presence</a:t>
            </a:r>
            <a:r>
              <a:rPr lang="nl-NL" sz="900" dirty="0">
                <a:latin typeface="Avenir LT Std 45 Book" panose="020B0502020203020204" pitchFamily="34" charset="0"/>
              </a:rPr>
              <a:t> of </a:t>
            </a:r>
            <a:r>
              <a:rPr lang="nl-NL" sz="900" dirty="0" err="1">
                <a:latin typeface="Avenir LT Std 45 Book" panose="020B0502020203020204" pitchFamily="34" charset="0"/>
              </a:rPr>
              <a:t>formally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recognized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seed-producing</a:t>
            </a:r>
            <a:r>
              <a:rPr lang="nl-NL" sz="900" dirty="0">
                <a:latin typeface="Avenir LT Std 45 Book" panose="020B0502020203020204" pitchFamily="34" charset="0"/>
              </a:rPr>
              <a:t> </a:t>
            </a:r>
            <a:r>
              <a:rPr lang="nl-NL" sz="900" dirty="0" err="1">
                <a:latin typeface="Avenir LT Std 45 Book" panose="020B0502020203020204" pitchFamily="34" charset="0"/>
              </a:rPr>
              <a:t>cooperatives</a:t>
            </a:r>
            <a:r>
              <a:rPr lang="nl-NL" sz="900" dirty="0">
                <a:latin typeface="Avenir LT Std 45 Book" panose="020B0502020203020204" pitchFamily="34" charset="0"/>
              </a:rPr>
              <a:t> (ATSI 2018) </a:t>
            </a:r>
          </a:p>
        </p:txBody>
      </p:sp>
      <p:sp>
        <p:nvSpPr>
          <p:cNvPr id="312" name="Tekstvak 311">
            <a:extLst>
              <a:ext uri="{FF2B5EF4-FFF2-40B4-BE49-F238E27FC236}">
                <a16:creationId xmlns:a16="http://schemas.microsoft.com/office/drawing/2014/main" id="{CB7A602A-0435-644A-BCBF-208FC7CDA490}"/>
              </a:ext>
            </a:extLst>
          </p:cNvPr>
          <p:cNvSpPr txBox="1"/>
          <p:nvPr/>
        </p:nvSpPr>
        <p:spPr>
          <a:xfrm>
            <a:off x="912514" y="4639719"/>
            <a:ext cx="11240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latin typeface="Avenir LT Std 85 Heavy" panose="020B0503020203020204" pitchFamily="34" charset="0"/>
              </a:rPr>
              <a:t>Senegal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Mali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Côte d’Ivoire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Burkina Faso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Ghana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Nigeria</a:t>
            </a:r>
          </a:p>
        </p:txBody>
      </p:sp>
      <p:sp>
        <p:nvSpPr>
          <p:cNvPr id="313" name="Tekstvak 312">
            <a:extLst>
              <a:ext uri="{FF2B5EF4-FFF2-40B4-BE49-F238E27FC236}">
                <a16:creationId xmlns:a16="http://schemas.microsoft.com/office/drawing/2014/main" id="{ADD9E9C6-D2BA-FA48-A5AE-5D4DD599B566}"/>
              </a:ext>
            </a:extLst>
          </p:cNvPr>
          <p:cNvSpPr txBox="1"/>
          <p:nvPr/>
        </p:nvSpPr>
        <p:spPr>
          <a:xfrm>
            <a:off x="7744545" y="2806030"/>
            <a:ext cx="112402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b="1" dirty="0">
                <a:latin typeface="Avenir LT Std 85 Heavy" panose="020B0503020203020204" pitchFamily="34" charset="0"/>
              </a:rPr>
              <a:t>Senegal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Ghana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Guinea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Sierra Leone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b="1" dirty="0">
                <a:latin typeface="Avenir LT Std 85 Heavy" panose="020B0503020203020204" pitchFamily="34" charset="0"/>
              </a:rPr>
              <a:t>Mali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Liberia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Côte d’Ivoire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Burkina Faso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Togo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Benin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Niger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Nigeria</a:t>
            </a:r>
            <a:br>
              <a:rPr lang="nl-NL" sz="1200" b="1" dirty="0">
                <a:latin typeface="Avenir LT Std 85 Heavy" panose="020B0503020203020204" pitchFamily="34" charset="0"/>
              </a:rPr>
            </a:br>
            <a:r>
              <a:rPr lang="nl-NL" sz="1200" b="1" dirty="0">
                <a:latin typeface="Avenir LT Std 85 Heavy" panose="020B0503020203020204" pitchFamily="34" charset="0"/>
              </a:rPr>
              <a:t>Cameroon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Chad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CAR</a:t>
            </a:r>
          </a:p>
          <a:p>
            <a:r>
              <a:rPr lang="nl-NL" sz="1200" b="1" dirty="0">
                <a:latin typeface="Avenir LT Std 85 Heavy" panose="020B0503020203020204" pitchFamily="34" charset="0"/>
              </a:rPr>
              <a:t>DR Congo</a:t>
            </a:r>
          </a:p>
        </p:txBody>
      </p:sp>
      <p:sp>
        <p:nvSpPr>
          <p:cNvPr id="314" name="Tekstvak 313">
            <a:extLst>
              <a:ext uri="{FF2B5EF4-FFF2-40B4-BE49-F238E27FC236}">
                <a16:creationId xmlns:a16="http://schemas.microsoft.com/office/drawing/2014/main" id="{8A162F65-9635-F140-9B53-54F28F606353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For Western &amp; Central </a:t>
            </a:r>
            <a:r>
              <a:rPr lang="nl-NL" sz="2400" b="1" dirty="0" err="1">
                <a:latin typeface="Avenir LT Std 55 Roman"/>
                <a:cs typeface="Avenir LT Std 55 Roman"/>
              </a:rPr>
              <a:t>Africa</a:t>
            </a:r>
            <a:r>
              <a:rPr lang="nl-NL" sz="2400" b="1" dirty="0">
                <a:latin typeface="Avenir LT Std 55 Roman"/>
                <a:cs typeface="Avenir LT Std 55 Roman"/>
              </a:rPr>
              <a:t>, </a:t>
            </a:r>
            <a:r>
              <a:rPr lang="nl-NL" sz="2400" b="1" dirty="0" err="1">
                <a:latin typeface="Avenir LT Std 55 Roman"/>
                <a:cs typeface="Avenir LT Std 55 Roman"/>
              </a:rPr>
              <a:t>just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looking</a:t>
            </a:r>
            <a:r>
              <a:rPr lang="nl-NL" sz="2400" b="1" dirty="0">
                <a:latin typeface="Avenir LT Std 55 Roman"/>
                <a:cs typeface="Avenir LT Std 55 Roman"/>
              </a:rPr>
              <a:t> at </a:t>
            </a:r>
            <a:r>
              <a:rPr lang="nl-NL" sz="2400" b="1" dirty="0" err="1">
                <a:latin typeface="Avenir LT Std 55 Roman"/>
                <a:cs typeface="Avenir LT Std 55 Roman"/>
              </a:rPr>
              <a:t>seed</a:t>
            </a:r>
            <a:r>
              <a:rPr lang="nl-NL" sz="2400" b="1" dirty="0">
                <a:latin typeface="Avenir LT Std 55 Roman"/>
                <a:cs typeface="Avenir LT Std 55 Roman"/>
              </a:rPr>
              <a:t> companies is </a:t>
            </a:r>
            <a:r>
              <a:rPr lang="nl-NL" sz="2400" b="1" dirty="0" err="1">
                <a:latin typeface="Avenir LT Std 55 Roman"/>
                <a:cs typeface="Avenir LT Std 55 Roman"/>
              </a:rPr>
              <a:t>not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enough</a:t>
            </a:r>
            <a:r>
              <a:rPr lang="nl-NL" sz="2400" b="1" dirty="0">
                <a:latin typeface="Avenir LT Std 55 Roman"/>
                <a:cs typeface="Avenir LT Std 55 Roman"/>
              </a:rPr>
              <a:t>: </a:t>
            </a:r>
            <a:r>
              <a:rPr lang="nl-NL" sz="2400" b="1" dirty="0" err="1">
                <a:latin typeface="Avenir LT Std 55 Roman"/>
                <a:cs typeface="Avenir LT Std 55 Roman"/>
              </a:rPr>
              <a:t>seed-producing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r>
              <a:rPr lang="nl-NL" sz="2400" b="1" dirty="0">
                <a:latin typeface="Avenir LT Std 55 Roman"/>
                <a:cs typeface="Avenir LT Std 55 Roman"/>
              </a:rPr>
              <a:t> have a </a:t>
            </a:r>
            <a:r>
              <a:rPr lang="nl-NL" sz="2400" b="1" dirty="0" err="1">
                <a:latin typeface="Avenir LT Std 55 Roman"/>
                <a:cs typeface="Avenir LT Std 55 Roman"/>
              </a:rPr>
              <a:t>wider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coverage</a:t>
            </a:r>
            <a:endParaRPr lang="nl-NL" sz="2400" b="1" dirty="0">
              <a:latin typeface="Avenir LT Std 55 Roman"/>
              <a:cs typeface="Avenir LT Std 55 Roman"/>
            </a:endParaRPr>
          </a:p>
        </p:txBody>
      </p:sp>
      <p:sp>
        <p:nvSpPr>
          <p:cNvPr id="319" name="Tekstvak 318">
            <a:extLst>
              <a:ext uri="{FF2B5EF4-FFF2-40B4-BE49-F238E27FC236}">
                <a16:creationId xmlns:a16="http://schemas.microsoft.com/office/drawing/2014/main" id="{4C81830A-73FC-A244-9038-134BFB6704AC}"/>
              </a:ext>
            </a:extLst>
          </p:cNvPr>
          <p:cNvSpPr txBox="1"/>
          <p:nvPr/>
        </p:nvSpPr>
        <p:spPr>
          <a:xfrm>
            <a:off x="1112788" y="1643439"/>
            <a:ext cx="2143014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b="1" dirty="0" err="1">
                <a:latin typeface="Avenir LT Std 85 Heavy" panose="020B0503020203020204" pitchFamily="34" charset="0"/>
              </a:rPr>
              <a:t>Coverage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global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seed</a:t>
            </a:r>
            <a:r>
              <a:rPr lang="nl-NL" b="1" dirty="0">
                <a:latin typeface="Avenir LT Std 85 Heavy" panose="020B0503020203020204" pitchFamily="34" charset="0"/>
              </a:rPr>
              <a:t> companies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sp>
        <p:nvSpPr>
          <p:cNvPr id="320" name="Tekstvak 319">
            <a:extLst>
              <a:ext uri="{FF2B5EF4-FFF2-40B4-BE49-F238E27FC236}">
                <a16:creationId xmlns:a16="http://schemas.microsoft.com/office/drawing/2014/main" id="{A4504B28-515E-E840-8A89-D48A19E56F89}"/>
              </a:ext>
            </a:extLst>
          </p:cNvPr>
          <p:cNvSpPr txBox="1"/>
          <p:nvPr/>
        </p:nvSpPr>
        <p:spPr>
          <a:xfrm>
            <a:off x="4708317" y="1643439"/>
            <a:ext cx="2537556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b="1" dirty="0" err="1">
                <a:latin typeface="Avenir LT Std 85 Heavy" panose="020B0503020203020204" pitchFamily="34" charset="0"/>
              </a:rPr>
              <a:t>Coverage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regional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seed</a:t>
            </a:r>
            <a:r>
              <a:rPr lang="nl-NL" b="1" dirty="0">
                <a:latin typeface="Avenir LT Std 85 Heavy" panose="020B0503020203020204" pitchFamily="34" charset="0"/>
              </a:rPr>
              <a:t> companies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sp>
        <p:nvSpPr>
          <p:cNvPr id="321" name="Tekstvak 320">
            <a:extLst>
              <a:ext uri="{FF2B5EF4-FFF2-40B4-BE49-F238E27FC236}">
                <a16:creationId xmlns:a16="http://schemas.microsoft.com/office/drawing/2014/main" id="{A305808C-585F-9846-B45C-74A990B1AB26}"/>
              </a:ext>
            </a:extLst>
          </p:cNvPr>
          <p:cNvSpPr txBox="1"/>
          <p:nvPr/>
        </p:nvSpPr>
        <p:spPr>
          <a:xfrm>
            <a:off x="8138360" y="1643439"/>
            <a:ext cx="3069264" cy="560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b="1" dirty="0" err="1">
                <a:latin typeface="Avenir LT Std 85 Heavy" panose="020B0503020203020204" pitchFamily="34" charset="0"/>
              </a:rPr>
              <a:t>Coverage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seed-producing</a:t>
            </a:r>
            <a:r>
              <a:rPr lang="nl-NL" b="1" dirty="0">
                <a:latin typeface="Avenir LT Std 85 Heavy" panose="020B0503020203020204" pitchFamily="34" charset="0"/>
              </a:rPr>
              <a:t> </a:t>
            </a:r>
            <a:r>
              <a:rPr lang="nl-NL" b="1" dirty="0" err="1">
                <a:latin typeface="Avenir LT Std 85 Heavy" panose="020B0503020203020204" pitchFamily="34" charset="0"/>
              </a:rPr>
              <a:t>cooperatives</a:t>
            </a:r>
            <a:endParaRPr lang="nl-NL" dirty="0">
              <a:latin typeface="Avenir LT Std 45 Book" panose="020B0502020203020204" pitchFamily="34" charset="0"/>
            </a:endParaRPr>
          </a:p>
        </p:txBody>
      </p:sp>
      <p:cxnSp>
        <p:nvCxnSpPr>
          <p:cNvPr id="323" name="Rechte verbindingslijn 322">
            <a:extLst>
              <a:ext uri="{FF2B5EF4-FFF2-40B4-BE49-F238E27FC236}">
                <a16:creationId xmlns:a16="http://schemas.microsoft.com/office/drawing/2014/main" id="{B04C3916-E31E-1243-898F-82DB4E0F4D12}"/>
              </a:ext>
            </a:extLst>
          </p:cNvPr>
          <p:cNvCxnSpPr>
            <a:cxnSpLocks/>
          </p:cNvCxnSpPr>
          <p:nvPr/>
        </p:nvCxnSpPr>
        <p:spPr>
          <a:xfrm>
            <a:off x="3890733" y="1705583"/>
            <a:ext cx="0" cy="47081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4" name="Rechte verbindingslijn 323">
            <a:extLst>
              <a:ext uri="{FF2B5EF4-FFF2-40B4-BE49-F238E27FC236}">
                <a16:creationId xmlns:a16="http://schemas.microsoft.com/office/drawing/2014/main" id="{0669B9D0-5AA9-C041-92C4-FB4FE39A86C5}"/>
              </a:ext>
            </a:extLst>
          </p:cNvPr>
          <p:cNvCxnSpPr>
            <a:cxnSpLocks/>
          </p:cNvCxnSpPr>
          <p:nvPr/>
        </p:nvCxnSpPr>
        <p:spPr>
          <a:xfrm>
            <a:off x="7502937" y="1705583"/>
            <a:ext cx="0" cy="470818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6203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kstvak 313">
            <a:extLst>
              <a:ext uri="{FF2B5EF4-FFF2-40B4-BE49-F238E27FC236}">
                <a16:creationId xmlns:a16="http://schemas.microsoft.com/office/drawing/2014/main" id="{8A162F65-9635-F140-9B53-54F28F606353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To </a:t>
            </a:r>
            <a:r>
              <a:rPr lang="nl-NL" sz="2400" b="1" dirty="0" err="1">
                <a:latin typeface="Avenir LT Std 55 Roman"/>
                <a:cs typeface="Avenir LT Std 55 Roman"/>
              </a:rPr>
              <a:t>better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understand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the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role</a:t>
            </a:r>
            <a:r>
              <a:rPr lang="nl-NL" sz="2400" b="1" dirty="0">
                <a:latin typeface="Avenir LT Std 55 Roman"/>
                <a:cs typeface="Avenir LT Std 55 Roman"/>
              </a:rPr>
              <a:t> of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r>
              <a:rPr lang="nl-NL" sz="2400" b="1" dirty="0">
                <a:latin typeface="Avenir LT Std 55 Roman"/>
                <a:cs typeface="Avenir LT Std 55 Roman"/>
              </a:rPr>
              <a:t>, we </a:t>
            </a:r>
            <a:r>
              <a:rPr lang="nl-NL" sz="2400" b="1" dirty="0" err="1">
                <a:latin typeface="Avenir LT Std 55 Roman"/>
                <a:cs typeface="Avenir LT Std 55 Roman"/>
              </a:rPr>
              <a:t>studied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br>
              <a:rPr lang="nl-NL" sz="2400" b="1" dirty="0">
                <a:latin typeface="Avenir LT Std 55 Roman"/>
                <a:cs typeface="Avenir LT Std 55 Roman"/>
              </a:rPr>
            </a:br>
            <a:r>
              <a:rPr lang="nl-NL" sz="2400" b="1" dirty="0">
                <a:latin typeface="Avenir LT Std 55 Roman"/>
                <a:cs typeface="Avenir LT Std 55 Roman"/>
              </a:rPr>
              <a:t>54 </a:t>
            </a:r>
            <a:r>
              <a:rPr lang="nl-NL" sz="2400" b="1" dirty="0" err="1">
                <a:latin typeface="Avenir LT Std 55 Roman"/>
                <a:cs typeface="Avenir LT Std 55 Roman"/>
              </a:rPr>
              <a:t>leading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seed-producing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across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the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region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</a:p>
        </p:txBody>
      </p:sp>
      <p:sp>
        <p:nvSpPr>
          <p:cNvPr id="316" name="Rechthoek 315">
            <a:extLst>
              <a:ext uri="{FF2B5EF4-FFF2-40B4-BE49-F238E27FC236}">
                <a16:creationId xmlns:a16="http://schemas.microsoft.com/office/drawing/2014/main" id="{DC8BA3E4-98BE-AD49-A842-5A5C79EAD5E5}"/>
              </a:ext>
            </a:extLst>
          </p:cNvPr>
          <p:cNvSpPr/>
          <p:nvPr/>
        </p:nvSpPr>
        <p:spPr>
          <a:xfrm>
            <a:off x="7378700" y="1926867"/>
            <a:ext cx="4810125" cy="2352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nl-NL" sz="2000" b="1" dirty="0">
                <a:latin typeface="Avenir LT Std 85 Heavy" panose="020B0503020203020204" pitchFamily="34" charset="0"/>
              </a:rPr>
              <a:t>Per country, three </a:t>
            </a:r>
            <a:r>
              <a:rPr lang="nl-NL" sz="2000" b="1" dirty="0" err="1">
                <a:latin typeface="Avenir LT Std 85 Heavy" panose="020B0503020203020204" pitchFamily="34" charset="0"/>
              </a:rPr>
              <a:t>leading</a:t>
            </a:r>
            <a:r>
              <a:rPr lang="nl-NL" sz="2000" b="1" dirty="0">
                <a:latin typeface="Avenir LT Std 85 Heavy" panose="020B0503020203020204" pitchFamily="34" charset="0"/>
              </a:rPr>
              <a:t> </a:t>
            </a:r>
            <a:br>
              <a:rPr lang="nl-NL" sz="2000" b="1" dirty="0">
                <a:latin typeface="Avenir LT Std 85 Heavy" panose="020B0503020203020204" pitchFamily="34" charset="0"/>
              </a:rPr>
            </a:br>
            <a:r>
              <a:rPr lang="nl-NL" sz="2000" b="1" dirty="0" err="1">
                <a:latin typeface="Avenir LT Std 85 Heavy" panose="020B0503020203020204" pitchFamily="34" charset="0"/>
              </a:rPr>
              <a:t>cooperatives</a:t>
            </a:r>
            <a:r>
              <a:rPr lang="nl-NL" sz="2000" b="1" dirty="0">
                <a:latin typeface="Avenir LT Std 85 Heavy" panose="020B0503020203020204" pitchFamily="34" charset="0"/>
              </a:rPr>
              <a:t> </a:t>
            </a:r>
            <a:r>
              <a:rPr lang="nl-NL" sz="2000" b="1" dirty="0" err="1">
                <a:latin typeface="Avenir LT Std 85 Heavy" panose="020B0503020203020204" pitchFamily="34" charset="0"/>
              </a:rPr>
              <a:t>were</a:t>
            </a:r>
            <a:r>
              <a:rPr lang="nl-NL" sz="2000" b="1" dirty="0">
                <a:latin typeface="Avenir LT Std 85 Heavy" panose="020B0503020203020204" pitchFamily="34" charset="0"/>
              </a:rPr>
              <a:t> </a:t>
            </a:r>
            <a:r>
              <a:rPr lang="nl-NL" sz="2000" b="1" dirty="0" err="1">
                <a:latin typeface="Avenir LT Std 85 Heavy" panose="020B0503020203020204" pitchFamily="34" charset="0"/>
              </a:rPr>
              <a:t>selected</a:t>
            </a:r>
            <a:r>
              <a:rPr lang="nl-NL" sz="2000" b="1" dirty="0">
                <a:latin typeface="Avenir LT Std 85 Heavy" panose="020B050302020302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nl-NL" sz="2000" b="1" dirty="0" err="1">
                <a:latin typeface="Avenir LT Std 85 Heavy" panose="020B0503020203020204" pitchFamily="34" charset="0"/>
              </a:rPr>
              <a:t>using</a:t>
            </a:r>
            <a:r>
              <a:rPr lang="nl-NL" sz="2000" b="1" dirty="0">
                <a:latin typeface="Avenir LT Std 85 Heavy" panose="020B0503020203020204" pitchFamily="34" charset="0"/>
              </a:rPr>
              <a:t> </a:t>
            </a:r>
            <a:r>
              <a:rPr lang="nl-NL" sz="2000" b="1" dirty="0" err="1">
                <a:latin typeface="Avenir LT Std 85 Heavy" panose="020B0503020203020204" pitchFamily="34" charset="0"/>
              </a:rPr>
              <a:t>four</a:t>
            </a:r>
            <a:r>
              <a:rPr lang="nl-NL" sz="2000" b="1" dirty="0">
                <a:latin typeface="Avenir LT Std 85 Heavy" panose="020B0503020203020204" pitchFamily="34" charset="0"/>
              </a:rPr>
              <a:t> criteria: </a:t>
            </a:r>
          </a:p>
          <a:p>
            <a:pPr marL="342900" indent="-342900">
              <a:lnSpc>
                <a:spcPts val="2200"/>
              </a:lnSpc>
              <a:buAutoNum type="arabicPeriod"/>
            </a:pPr>
            <a:endParaRPr lang="nl-NL" sz="2000" dirty="0">
              <a:latin typeface="Avenir LT Std 45 Book" panose="020B0502020203020204" pitchFamily="34" charset="0"/>
            </a:endParaRP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nl-NL" sz="2000" dirty="0" err="1">
                <a:latin typeface="Avenir LT Std 45 Book" panose="020B0502020203020204" pitchFamily="34" charset="0"/>
              </a:rPr>
              <a:t>number</a:t>
            </a:r>
            <a:r>
              <a:rPr lang="nl-NL" sz="2000" dirty="0">
                <a:latin typeface="Avenir LT Std 45 Book" panose="020B0502020203020204" pitchFamily="34" charset="0"/>
              </a:rPr>
              <a:t> of members; 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nl-NL" sz="2000" dirty="0" err="1">
                <a:latin typeface="Avenir LT Std 45 Book" panose="020B0502020203020204" pitchFamily="34" charset="0"/>
              </a:rPr>
              <a:t>seed</a:t>
            </a:r>
            <a:r>
              <a:rPr lang="nl-NL" sz="2000" dirty="0">
                <a:latin typeface="Avenir LT Std 45 Book" panose="020B0502020203020204" pitchFamily="34" charset="0"/>
              </a:rPr>
              <a:t> volumes; 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nl-NL" sz="2000" dirty="0" err="1">
                <a:latin typeface="Avenir LT Std 45 Book" panose="020B0502020203020204" pitchFamily="34" charset="0"/>
              </a:rPr>
              <a:t>geographic</a:t>
            </a:r>
            <a:r>
              <a:rPr lang="nl-NL" sz="2000" dirty="0">
                <a:latin typeface="Avenir LT Std 45 Book" panose="020B0502020203020204" pitchFamily="34" charset="0"/>
              </a:rPr>
              <a:t> </a:t>
            </a:r>
            <a:r>
              <a:rPr lang="nl-NL" sz="2000" dirty="0" err="1">
                <a:latin typeface="Avenir LT Std 45 Book" panose="020B0502020203020204" pitchFamily="34" charset="0"/>
              </a:rPr>
              <a:t>coverage</a:t>
            </a:r>
            <a:r>
              <a:rPr lang="nl-NL" sz="2000" dirty="0">
                <a:latin typeface="Avenir LT Std 45 Book" panose="020B0502020203020204" pitchFamily="34" charset="0"/>
              </a:rPr>
              <a:t>; </a:t>
            </a:r>
            <a:r>
              <a:rPr lang="nl-NL" sz="2000" dirty="0" err="1">
                <a:latin typeface="Avenir LT Std 45 Book" panose="020B0502020203020204" pitchFamily="34" charset="0"/>
              </a:rPr>
              <a:t>and</a:t>
            </a:r>
            <a:r>
              <a:rPr lang="nl-NL" sz="2000" dirty="0">
                <a:latin typeface="Avenir LT Std 45 Book" panose="020B0502020203020204" pitchFamily="34" charset="0"/>
              </a:rPr>
              <a:t> </a:t>
            </a:r>
          </a:p>
          <a:p>
            <a:pPr marL="457200" indent="-457200">
              <a:lnSpc>
                <a:spcPts val="2200"/>
              </a:lnSpc>
              <a:buFont typeface="+mj-lt"/>
              <a:buAutoNum type="arabicPeriod"/>
            </a:pPr>
            <a:r>
              <a:rPr lang="nl-NL" sz="2000" dirty="0">
                <a:latin typeface="Avenir LT Std 45 Book" panose="020B0502020203020204" pitchFamily="34" charset="0"/>
              </a:rPr>
              <a:t>peer </a:t>
            </a:r>
            <a:r>
              <a:rPr lang="nl-NL" sz="2000" dirty="0" err="1">
                <a:latin typeface="Avenir LT Std 45 Book" panose="020B0502020203020204" pitchFamily="34" charset="0"/>
              </a:rPr>
              <a:t>recognition</a:t>
            </a:r>
            <a:r>
              <a:rPr lang="nl-NL" sz="2000" dirty="0">
                <a:latin typeface="Avenir LT Std 45 Book" panose="020B0502020203020204" pitchFamily="34" charset="0"/>
              </a:rPr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F5F59E91-3A42-0C4E-95B2-A6C9C27C6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632" y="1492575"/>
            <a:ext cx="6293499" cy="536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kstvak 313">
            <a:extLst>
              <a:ext uri="{FF2B5EF4-FFF2-40B4-BE49-F238E27FC236}">
                <a16:creationId xmlns:a16="http://schemas.microsoft.com/office/drawing/2014/main" id="{8A162F65-9635-F140-9B53-54F28F606353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 err="1">
                <a:latin typeface="Avenir LT Std 55 Roman"/>
                <a:cs typeface="Avenir LT Std 55 Roman"/>
              </a:rPr>
              <a:t>Key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findings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shine</a:t>
            </a:r>
            <a:r>
              <a:rPr lang="nl-NL" sz="2400" b="1" dirty="0">
                <a:latin typeface="Avenir LT Std 55 Roman"/>
                <a:cs typeface="Avenir LT Std 55 Roman"/>
              </a:rPr>
              <a:t> a new light on </a:t>
            </a:r>
            <a:r>
              <a:rPr lang="nl-NL" sz="2400" b="1" dirty="0" err="1">
                <a:latin typeface="Avenir LT Std 55 Roman"/>
                <a:cs typeface="Avenir LT Std 55 Roman"/>
              </a:rPr>
              <a:t>the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role</a:t>
            </a:r>
            <a:r>
              <a:rPr lang="nl-NL" sz="2400" b="1" dirty="0">
                <a:latin typeface="Avenir LT Std 55 Roman"/>
                <a:cs typeface="Avenir LT Std 55 Roman"/>
              </a:rPr>
              <a:t> of </a:t>
            </a:r>
            <a:br>
              <a:rPr lang="nl-NL" sz="2400" b="1" dirty="0">
                <a:latin typeface="Avenir LT Std 55 Roman"/>
                <a:cs typeface="Avenir LT Std 55 Roman"/>
              </a:rPr>
            </a:br>
            <a:r>
              <a:rPr lang="nl-NL" sz="2400" b="1" dirty="0" err="1">
                <a:latin typeface="Avenir LT Std 55 Roman"/>
                <a:cs typeface="Avenir LT Std 55 Roman"/>
              </a:rPr>
              <a:t>seed-producing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endParaRPr lang="nl-NL" sz="2400" b="1" dirty="0">
              <a:latin typeface="Avenir LT Std 55 Roman"/>
              <a:cs typeface="Avenir LT Std 55 Roman"/>
            </a:endParaRPr>
          </a:p>
        </p:txBody>
      </p:sp>
      <p:sp>
        <p:nvSpPr>
          <p:cNvPr id="316" name="Rechthoek 315">
            <a:extLst>
              <a:ext uri="{FF2B5EF4-FFF2-40B4-BE49-F238E27FC236}">
                <a16:creationId xmlns:a16="http://schemas.microsoft.com/office/drawing/2014/main" id="{DC8BA3E4-98BE-AD49-A842-5A5C79EAD5E5}"/>
              </a:ext>
            </a:extLst>
          </p:cNvPr>
          <p:cNvSpPr/>
          <p:nvPr/>
        </p:nvSpPr>
        <p:spPr>
          <a:xfrm>
            <a:off x="621504" y="1743073"/>
            <a:ext cx="54729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600" b="1" dirty="0" err="1">
                <a:latin typeface="Avenir LT Std 85 Heavy" panose="020B0503020203020204" pitchFamily="34" charset="0"/>
              </a:rPr>
              <a:t>Cooperatives</a:t>
            </a:r>
            <a:r>
              <a:rPr lang="nl-NL" sz="1600" b="1" dirty="0">
                <a:latin typeface="Avenir LT Std 85 Heavy" panose="020B0503020203020204" pitchFamily="34" charset="0"/>
              </a:rPr>
              <a:t> are part of </a:t>
            </a:r>
            <a:r>
              <a:rPr lang="nl-NL" sz="1600" b="1" dirty="0" err="1">
                <a:latin typeface="Avenir LT Std 85 Heavy" panose="020B0503020203020204" pitchFamily="34" charset="0"/>
              </a:rPr>
              <a:t>the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formal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seed</a:t>
            </a:r>
            <a:r>
              <a:rPr lang="nl-NL" sz="1600" b="1" dirty="0">
                <a:latin typeface="Avenir LT Std 85 Heavy" panose="020B0503020203020204" pitchFamily="34" charset="0"/>
              </a:rPr>
              <a:t> sector</a:t>
            </a:r>
            <a:br>
              <a:rPr lang="nl-NL" sz="1600" b="1" dirty="0">
                <a:latin typeface="Avenir LT Std 85 Heavy" panose="020B0503020203020204" pitchFamily="34" charset="0"/>
              </a:rPr>
            </a:br>
            <a:r>
              <a:rPr lang="nl-NL" sz="1600" dirty="0" err="1">
                <a:latin typeface="Avenir LT Std 45 Book" panose="020B0502020203020204" pitchFamily="34" charset="0"/>
              </a:rPr>
              <a:t>They</a:t>
            </a:r>
            <a:r>
              <a:rPr lang="nl-NL" sz="1600" dirty="0">
                <a:latin typeface="Avenir LT Std 45 Book" panose="020B0502020203020204" pitchFamily="34" charset="0"/>
              </a:rPr>
              <a:t> are </a:t>
            </a:r>
            <a:r>
              <a:rPr lang="nl-NL" sz="1600" dirty="0" err="1">
                <a:latin typeface="Avenir LT Std 45 Book" panose="020B0502020203020204" pitchFamily="34" charset="0"/>
              </a:rPr>
              <a:t>formally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recognized</a:t>
            </a:r>
            <a:r>
              <a:rPr lang="nl-NL" sz="1600" dirty="0">
                <a:latin typeface="Avenir LT Std 45 Book" panose="020B0502020203020204" pitchFamily="34" charset="0"/>
              </a:rPr>
              <a:t> as </a:t>
            </a:r>
            <a:r>
              <a:rPr lang="nl-NL" sz="1600" dirty="0" err="1">
                <a:latin typeface="Avenir LT Std 45 Book" panose="020B0502020203020204" pitchFamily="34" charset="0"/>
              </a:rPr>
              <a:t>seed</a:t>
            </a:r>
            <a:r>
              <a:rPr lang="nl-NL" sz="1600" dirty="0">
                <a:latin typeface="Avenir LT Std 45 Book" panose="020B0502020203020204" pitchFamily="34" charset="0"/>
              </a:rPr>
              <a:t> producers, produce </a:t>
            </a:r>
            <a:r>
              <a:rPr lang="nl-NL" sz="1600" dirty="0" err="1">
                <a:latin typeface="Avenir LT Std 45 Book" panose="020B0502020203020204" pitchFamily="34" charset="0"/>
              </a:rPr>
              <a:t>certified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seeds</a:t>
            </a:r>
            <a:endParaRPr lang="nl-NL" sz="1600" dirty="0">
              <a:latin typeface="Avenir LT Std 45 Book" panose="020B0502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b="1" dirty="0">
              <a:latin typeface="Avenir LT Std 85 Heavy" panose="020B0503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b="1" dirty="0" err="1">
                <a:latin typeface="Avenir LT Std 85 Heavy" panose="020B0503020203020204" pitchFamily="34" charset="0"/>
              </a:rPr>
              <a:t>Cooperatives</a:t>
            </a:r>
            <a:r>
              <a:rPr lang="nl-NL" sz="1600" b="1" dirty="0">
                <a:latin typeface="Avenir LT Std 85 Heavy" panose="020B0503020203020204" pitchFamily="34" charset="0"/>
              </a:rPr>
              <a:t> introduce new </a:t>
            </a:r>
            <a:r>
              <a:rPr lang="nl-NL" sz="1600" b="1" dirty="0" err="1">
                <a:latin typeface="Avenir LT Std 85 Heavy" panose="020B0503020203020204" pitchFamily="34" charset="0"/>
              </a:rPr>
              <a:t>improved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varieties</a:t>
            </a:r>
            <a:br>
              <a:rPr lang="nl-NL" sz="1600" b="1" dirty="0">
                <a:latin typeface="Avenir LT Std 85 Heavy" panose="020B0503020203020204" pitchFamily="34" charset="0"/>
              </a:rPr>
            </a:br>
            <a:r>
              <a:rPr lang="nl-NL" sz="1600" dirty="0" err="1">
                <a:latin typeface="Avenir LT Std 45 Book" panose="020B0502020203020204" pitchFamily="34" charset="0"/>
              </a:rPr>
              <a:t>Cooperatives</a:t>
            </a:r>
            <a:r>
              <a:rPr lang="nl-NL" sz="1600" dirty="0">
                <a:latin typeface="Avenir LT Std 45 Book" panose="020B0502020203020204" pitchFamily="34" charset="0"/>
              </a:rPr>
              <a:t> partner </a:t>
            </a:r>
            <a:r>
              <a:rPr lang="nl-NL" sz="1600" dirty="0" err="1">
                <a:latin typeface="Avenir LT Std 45 Book" panose="020B0502020203020204" pitchFamily="34" charset="0"/>
              </a:rPr>
              <a:t>with</a:t>
            </a:r>
            <a:r>
              <a:rPr lang="nl-NL" sz="1600" dirty="0">
                <a:latin typeface="Avenir LT Std 45 Book" panose="020B0502020203020204" pitchFamily="34" charset="0"/>
              </a:rPr>
              <a:t> research </a:t>
            </a:r>
            <a:r>
              <a:rPr lang="nl-NL" sz="1600" dirty="0" err="1">
                <a:latin typeface="Avenir LT Std 45 Book" panose="020B0502020203020204" pitchFamily="34" charset="0"/>
              </a:rPr>
              <a:t>institutes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to</a:t>
            </a:r>
            <a:r>
              <a:rPr lang="nl-NL" sz="1600" dirty="0">
                <a:latin typeface="Avenir LT Std 45 Book" panose="020B0502020203020204" pitchFamily="34" charset="0"/>
              </a:rPr>
              <a:t> test, select </a:t>
            </a:r>
            <a:r>
              <a:rPr lang="nl-NL" sz="1600" dirty="0" err="1">
                <a:latin typeface="Avenir LT Std 45 Book" panose="020B0502020203020204" pitchFamily="34" charset="0"/>
              </a:rPr>
              <a:t>and</a:t>
            </a:r>
            <a:r>
              <a:rPr lang="nl-NL" sz="1600" dirty="0">
                <a:latin typeface="Avenir LT Std 45 Book" panose="020B0502020203020204" pitchFamily="34" charset="0"/>
              </a:rPr>
              <a:t> release new </a:t>
            </a:r>
            <a:r>
              <a:rPr lang="nl-NL" sz="1600" dirty="0" err="1">
                <a:latin typeface="Avenir LT Std 45 Book" panose="020B0502020203020204" pitchFamily="34" charset="0"/>
              </a:rPr>
              <a:t>varieties</a:t>
            </a:r>
            <a:endParaRPr lang="nl-NL" sz="1600" dirty="0">
              <a:latin typeface="Avenir LT Std 45 Book" panose="020B0502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b="1" dirty="0">
              <a:latin typeface="Avenir LT Std 85 Heavy" panose="020B0503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b="1" dirty="0" err="1">
                <a:latin typeface="Avenir LT Std 85 Heavy" panose="020B0503020203020204" pitchFamily="34" charset="0"/>
              </a:rPr>
              <a:t>Cooperatives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distribute</a:t>
            </a:r>
            <a:r>
              <a:rPr lang="nl-NL" sz="1600" b="1" dirty="0">
                <a:latin typeface="Avenir LT Std 85 Heavy" panose="020B0503020203020204" pitchFamily="34" charset="0"/>
              </a:rPr>
              <a:t> on a </a:t>
            </a:r>
            <a:r>
              <a:rPr lang="nl-NL" sz="1600" b="1" dirty="0" err="1">
                <a:latin typeface="Avenir LT Std 85 Heavy" panose="020B0503020203020204" pitchFamily="34" charset="0"/>
              </a:rPr>
              <a:t>national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scale</a:t>
            </a:r>
            <a:br>
              <a:rPr lang="nl-NL" sz="1600" b="1" dirty="0">
                <a:latin typeface="Avenir LT Std 85 Heavy" panose="020B0503020203020204" pitchFamily="34" charset="0"/>
              </a:rPr>
            </a:br>
            <a:r>
              <a:rPr lang="nl-NL" sz="1600" dirty="0">
                <a:latin typeface="Avenir LT Std 45 Book" panose="020B0502020203020204" pitchFamily="34" charset="0"/>
              </a:rPr>
              <a:t>Through partnerships </a:t>
            </a:r>
            <a:r>
              <a:rPr lang="nl-NL" sz="1600" dirty="0" err="1">
                <a:latin typeface="Avenir LT Std 45 Book" panose="020B0502020203020204" pitchFamily="34" charset="0"/>
              </a:rPr>
              <a:t>with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seed</a:t>
            </a:r>
            <a:r>
              <a:rPr lang="nl-NL" sz="1600" dirty="0">
                <a:latin typeface="Avenir LT Std 45 Book" panose="020B0502020203020204" pitchFamily="34" charset="0"/>
              </a:rPr>
              <a:t> companies, </a:t>
            </a:r>
            <a:br>
              <a:rPr lang="nl-NL" sz="1600" dirty="0">
                <a:latin typeface="Avenir LT Std 45 Book" panose="020B0502020203020204" pitchFamily="34" charset="0"/>
              </a:rPr>
            </a:br>
            <a:r>
              <a:rPr lang="nl-NL" sz="1600" dirty="0" err="1">
                <a:latin typeface="Avenir LT Std 45 Book" panose="020B0502020203020204" pitchFamily="34" charset="0"/>
              </a:rPr>
              <a:t>NGO’s</a:t>
            </a:r>
            <a:r>
              <a:rPr lang="nl-NL" sz="1600" dirty="0">
                <a:latin typeface="Avenir LT Std 45 Book" panose="020B0502020203020204" pitchFamily="34" charset="0"/>
              </a:rPr>
              <a:t> or </a:t>
            </a:r>
            <a:r>
              <a:rPr lang="nl-NL" sz="1600" dirty="0" err="1">
                <a:latin typeface="Avenir LT Std 45 Book" panose="020B0502020203020204" pitchFamily="34" charset="0"/>
              </a:rPr>
              <a:t>government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agencies</a:t>
            </a:r>
            <a:endParaRPr lang="nl-NL" sz="1600" dirty="0">
              <a:latin typeface="Avenir LT Std 45 Book" panose="020B0502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nl-NL" sz="1600" b="1" dirty="0">
              <a:latin typeface="Avenir LT Std 85 Heavy" panose="020B0503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b="1" dirty="0" err="1">
                <a:latin typeface="Avenir LT Std 85 Heavy" panose="020B0503020203020204" pitchFamily="34" charset="0"/>
              </a:rPr>
              <a:t>Cooperatives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work</a:t>
            </a:r>
            <a:r>
              <a:rPr lang="nl-NL" sz="1600" b="1" dirty="0">
                <a:latin typeface="Avenir LT Std 85 Heavy" panose="020B0503020203020204" pitchFamily="34" charset="0"/>
              </a:rPr>
              <a:t> on a </a:t>
            </a:r>
            <a:r>
              <a:rPr lang="nl-NL" sz="1600" b="1" dirty="0" err="1">
                <a:latin typeface="Avenir LT Std 85 Heavy" panose="020B0503020203020204" pitchFamily="34" charset="0"/>
              </a:rPr>
              <a:t>variety</a:t>
            </a:r>
            <a:r>
              <a:rPr lang="nl-NL" sz="1600" b="1" dirty="0">
                <a:latin typeface="Avenir LT Std 85 Heavy" panose="020B0503020203020204" pitchFamily="34" charset="0"/>
              </a:rPr>
              <a:t> of </a:t>
            </a:r>
            <a:r>
              <a:rPr lang="nl-NL" sz="1600" b="1" dirty="0" err="1">
                <a:latin typeface="Avenir LT Std 85 Heavy" panose="020B0503020203020204" pitchFamily="34" charset="0"/>
              </a:rPr>
              <a:t>crops</a:t>
            </a:r>
            <a:br>
              <a:rPr lang="nl-NL" sz="1600" b="1" dirty="0">
                <a:latin typeface="Avenir LT Std 85 Heavy" panose="020B0503020203020204" pitchFamily="34" charset="0"/>
              </a:rPr>
            </a:br>
            <a:r>
              <a:rPr lang="nl-NL" sz="1600" dirty="0" err="1">
                <a:latin typeface="Avenir LT Std 45 Book" panose="020B0502020203020204" pitchFamily="34" charset="0"/>
              </a:rPr>
              <a:t>Including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crops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not</a:t>
            </a:r>
            <a:r>
              <a:rPr lang="nl-NL" sz="1600" dirty="0">
                <a:latin typeface="Avenir LT Std 45 Book" panose="020B0502020203020204" pitchFamily="34" charset="0"/>
              </a:rPr>
              <a:t> </a:t>
            </a:r>
            <a:r>
              <a:rPr lang="nl-NL" sz="1600" dirty="0" err="1">
                <a:latin typeface="Avenir LT Std 45 Book" panose="020B0502020203020204" pitchFamily="34" charset="0"/>
              </a:rPr>
              <a:t>often</a:t>
            </a:r>
            <a:r>
              <a:rPr lang="nl-NL" sz="1600" dirty="0">
                <a:latin typeface="Avenir LT Std 45 Book" panose="020B0502020203020204" pitchFamily="34" charset="0"/>
              </a:rPr>
              <a:t> found in </a:t>
            </a:r>
            <a:r>
              <a:rPr lang="nl-NL" sz="1600" dirty="0" err="1">
                <a:latin typeface="Avenir LT Std 45 Book" panose="020B0502020203020204" pitchFamily="34" charset="0"/>
              </a:rPr>
              <a:t>the</a:t>
            </a:r>
            <a:r>
              <a:rPr lang="nl-NL" sz="1600" dirty="0">
                <a:latin typeface="Avenir LT Std 45 Book" panose="020B0502020203020204" pitchFamily="34" charset="0"/>
              </a:rPr>
              <a:t> portfolio </a:t>
            </a:r>
            <a:br>
              <a:rPr lang="nl-NL" sz="1600" dirty="0">
                <a:latin typeface="Avenir LT Std 45 Book" panose="020B0502020203020204" pitchFamily="34" charset="0"/>
              </a:rPr>
            </a:br>
            <a:r>
              <a:rPr lang="nl-NL" sz="1600" dirty="0">
                <a:latin typeface="Avenir LT Std 45 Book" panose="020B0502020203020204" pitchFamily="34" charset="0"/>
              </a:rPr>
              <a:t>of </a:t>
            </a:r>
            <a:r>
              <a:rPr lang="nl-NL" sz="1600" dirty="0" err="1">
                <a:latin typeface="Avenir LT Std 45 Book" panose="020B0502020203020204" pitchFamily="34" charset="0"/>
              </a:rPr>
              <a:t>seed</a:t>
            </a:r>
            <a:r>
              <a:rPr lang="nl-NL" sz="1600" dirty="0">
                <a:latin typeface="Avenir LT Std 45 Book" panose="020B0502020203020204" pitchFamily="34" charset="0"/>
              </a:rPr>
              <a:t> companies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F16BA69-91EB-DC4C-B951-47D067E668FA}"/>
              </a:ext>
            </a:extLst>
          </p:cNvPr>
          <p:cNvSpPr txBox="1"/>
          <p:nvPr/>
        </p:nvSpPr>
        <p:spPr>
          <a:xfrm>
            <a:off x="6716036" y="1743073"/>
            <a:ext cx="4086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b="1" dirty="0" err="1">
                <a:latin typeface="Avenir LT Std 85 Heavy" panose="020B0503020203020204" pitchFamily="34" charset="0"/>
              </a:rPr>
              <a:t>Crops</a:t>
            </a:r>
            <a:r>
              <a:rPr lang="nl-NL" sz="1600" b="1" dirty="0">
                <a:latin typeface="Avenir LT Std 85 Heavy" panose="020B0503020203020204" pitchFamily="34" charset="0"/>
              </a:rPr>
              <a:t> found in portfolio of </a:t>
            </a:r>
            <a:br>
              <a:rPr lang="nl-NL" sz="1600" b="1" dirty="0">
                <a:latin typeface="Avenir LT Std 85 Heavy" panose="020B0503020203020204" pitchFamily="34" charset="0"/>
              </a:rPr>
            </a:br>
            <a:r>
              <a:rPr lang="nl-NL" sz="1600" b="1" dirty="0" err="1">
                <a:latin typeface="Avenir LT Std 85 Heavy" panose="020B0503020203020204" pitchFamily="34" charset="0"/>
              </a:rPr>
              <a:t>selected</a:t>
            </a:r>
            <a:r>
              <a:rPr lang="nl-NL" sz="1600" b="1" dirty="0">
                <a:latin typeface="Avenir LT Std 85 Heavy" panose="020B0503020203020204" pitchFamily="34" charset="0"/>
              </a:rPr>
              <a:t> </a:t>
            </a:r>
            <a:r>
              <a:rPr lang="nl-NL" sz="1600" b="1" dirty="0" err="1">
                <a:latin typeface="Avenir LT Std 85 Heavy" panose="020B0503020203020204" pitchFamily="34" charset="0"/>
              </a:rPr>
              <a:t>cooperatives</a:t>
            </a:r>
            <a:endParaRPr lang="nl-NL" sz="1600" b="1" dirty="0">
              <a:latin typeface="Avenir LT Std 85 Heavy" panose="020B050302020302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1803BBC-550D-B24F-A530-89363D829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361" y="2327848"/>
            <a:ext cx="3924937" cy="386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9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83147AF-6CAA-F145-B9B9-3D98C2456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79" y="2392130"/>
            <a:ext cx="10901465" cy="3380905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7A403899-302C-6247-B618-73AD19D7FDC3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National </a:t>
            </a:r>
            <a:r>
              <a:rPr lang="nl-NL" sz="2400" b="1" dirty="0" err="1">
                <a:latin typeface="Avenir LT Std 55 Roman"/>
                <a:cs typeface="Avenir LT Std 55 Roman"/>
              </a:rPr>
              <a:t>laws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and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policies</a:t>
            </a:r>
            <a:r>
              <a:rPr lang="nl-NL" sz="2400" b="1" dirty="0">
                <a:latin typeface="Avenir LT Std 55 Roman"/>
                <a:cs typeface="Avenir LT Std 55 Roman"/>
              </a:rPr>
              <a:t> have been </a:t>
            </a:r>
            <a:r>
              <a:rPr lang="nl-NL" sz="2400" b="1" dirty="0" err="1">
                <a:latin typeface="Avenir LT Std 55 Roman"/>
                <a:cs typeface="Avenir LT Std 55 Roman"/>
              </a:rPr>
              <a:t>supportive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br>
              <a:rPr lang="nl-NL" sz="2400" b="1" dirty="0">
                <a:latin typeface="Avenir LT Std 55 Roman"/>
                <a:cs typeface="Avenir LT Std 55 Roman"/>
              </a:rPr>
            </a:br>
            <a:r>
              <a:rPr lang="nl-NL" sz="2400" b="1" dirty="0">
                <a:latin typeface="Avenir LT Std 55 Roman"/>
                <a:cs typeface="Avenir LT Std 55 Roman"/>
              </a:rPr>
              <a:t>of </a:t>
            </a:r>
            <a:r>
              <a:rPr lang="nl-NL" sz="2400" b="1" dirty="0" err="1">
                <a:latin typeface="Avenir LT Std 55 Roman"/>
                <a:cs typeface="Avenir LT Std 55 Roman"/>
              </a:rPr>
              <a:t>the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rise</a:t>
            </a:r>
            <a:r>
              <a:rPr lang="nl-NL" sz="2400" b="1" dirty="0">
                <a:latin typeface="Avenir LT Std 55 Roman"/>
                <a:cs typeface="Avenir LT Std 55 Roman"/>
              </a:rPr>
              <a:t> of </a:t>
            </a:r>
            <a:r>
              <a:rPr lang="nl-NL" sz="2400" b="1" dirty="0" err="1">
                <a:latin typeface="Avenir LT Std 55 Roman"/>
                <a:cs typeface="Avenir LT Std 55 Roman"/>
              </a:rPr>
              <a:t>seed-producing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endParaRPr lang="nl-NL" sz="2400" b="1" dirty="0">
              <a:latin typeface="Avenir LT Std 55 Roman"/>
              <a:cs typeface="Aveni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7950374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kstvak 18">
            <a:extLst>
              <a:ext uri="{FF2B5EF4-FFF2-40B4-BE49-F238E27FC236}">
                <a16:creationId xmlns:a16="http://schemas.microsoft.com/office/drawing/2014/main" id="{7289644F-B2B3-6140-89D3-7722F1CEA4C7}"/>
              </a:ext>
            </a:extLst>
          </p:cNvPr>
          <p:cNvSpPr txBox="1"/>
          <p:nvPr/>
        </p:nvSpPr>
        <p:spPr>
          <a:xfrm>
            <a:off x="9365456" y="1493045"/>
            <a:ext cx="230028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b="1" dirty="0" err="1">
                <a:latin typeface="Avenir LT Std 85 Heavy" panose="020B0503020203020204" pitchFamily="34" charset="0"/>
              </a:rPr>
              <a:t>Nearly</a:t>
            </a:r>
            <a:r>
              <a:rPr lang="nl-NL" sz="1700" b="1" dirty="0">
                <a:latin typeface="Avenir LT Std 85 Heavy" panose="020B0503020203020204" pitchFamily="34" charset="0"/>
              </a:rPr>
              <a:t> 50% partner </a:t>
            </a:r>
            <a:r>
              <a:rPr lang="nl-NL" sz="1700" b="1" dirty="0" err="1">
                <a:latin typeface="Avenir LT Std 85 Heavy" panose="020B0503020203020204" pitchFamily="34" charset="0"/>
              </a:rPr>
              <a:t>with</a:t>
            </a:r>
            <a:r>
              <a:rPr lang="nl-NL" sz="1700" b="1" dirty="0">
                <a:latin typeface="Avenir LT Std 85 Heavy" panose="020B0503020203020204" pitchFamily="34" charset="0"/>
              </a:rPr>
              <a:t> research </a:t>
            </a:r>
            <a:r>
              <a:rPr lang="nl-NL" sz="1700" b="1" dirty="0" err="1">
                <a:latin typeface="Avenir LT Std 85 Heavy" panose="020B0503020203020204" pitchFamily="34" charset="0"/>
              </a:rPr>
              <a:t>institutes</a:t>
            </a:r>
            <a:r>
              <a:rPr lang="nl-NL" sz="1700" b="1" dirty="0">
                <a:latin typeface="Avenir LT Std 85 Heavy" panose="020B0503020203020204" pitchFamily="34" charset="0"/>
              </a:rPr>
              <a:t> to test, select </a:t>
            </a:r>
            <a:r>
              <a:rPr lang="nl-NL" sz="1700" b="1" dirty="0" err="1">
                <a:latin typeface="Avenir LT Std 85 Heavy" panose="020B0503020203020204" pitchFamily="34" charset="0"/>
              </a:rPr>
              <a:t>and</a:t>
            </a:r>
            <a:r>
              <a:rPr lang="nl-NL" sz="1700" b="1" dirty="0">
                <a:latin typeface="Avenir LT Std 85 Heavy" panose="020B0503020203020204" pitchFamily="34" charset="0"/>
              </a:rPr>
              <a:t> release new </a:t>
            </a:r>
            <a:r>
              <a:rPr lang="nl-NL" sz="1700" b="1" dirty="0" err="1">
                <a:latin typeface="Avenir LT Std 85 Heavy" panose="020B0503020203020204" pitchFamily="34" charset="0"/>
              </a:rPr>
              <a:t>varieties</a:t>
            </a:r>
            <a:endParaRPr lang="nl-NL" sz="1700" b="1" dirty="0">
              <a:latin typeface="Avenir LT Std 85 Heavy" panose="020B0503020203020204" pitchFamily="34" charset="0"/>
            </a:endParaRP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AB4DC70E-4FC2-174D-A237-63F3695D9B3D}"/>
              </a:ext>
            </a:extLst>
          </p:cNvPr>
          <p:cNvSpPr txBox="1"/>
          <p:nvPr/>
        </p:nvSpPr>
        <p:spPr>
          <a:xfrm>
            <a:off x="9365456" y="3614710"/>
            <a:ext cx="230028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b="1" dirty="0">
                <a:latin typeface="Avenir LT Std 85 Heavy" panose="020B0503020203020204" pitchFamily="34" charset="0"/>
              </a:rPr>
              <a:t>Over 90% produce </a:t>
            </a:r>
            <a:r>
              <a:rPr lang="nl-NL" sz="1700" b="1" dirty="0" err="1">
                <a:latin typeface="Avenir LT Std 85 Heavy" panose="020B0503020203020204" pitchFamily="34" charset="0"/>
              </a:rPr>
              <a:t>certified</a:t>
            </a:r>
            <a:r>
              <a:rPr lang="nl-NL" sz="1700" b="1" dirty="0">
                <a:latin typeface="Avenir LT Std 85 Heavy" panose="020B0503020203020204" pitchFamily="34" charset="0"/>
              </a:rPr>
              <a:t> </a:t>
            </a:r>
            <a:r>
              <a:rPr lang="nl-NL" sz="1700" b="1" dirty="0" err="1">
                <a:latin typeface="Avenir LT Std 85 Heavy" panose="020B0503020203020204" pitchFamily="34" charset="0"/>
              </a:rPr>
              <a:t>seed</a:t>
            </a:r>
            <a:endParaRPr lang="nl-NL" sz="1700" b="1" dirty="0">
              <a:latin typeface="Avenir LT Std 85 Heavy" panose="020B0503020203020204" pitchFamily="34" charset="0"/>
            </a:endParaRPr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CA63B7A4-3FC1-194E-8C2B-D01A56FF12CA}"/>
              </a:ext>
            </a:extLst>
          </p:cNvPr>
          <p:cNvSpPr txBox="1"/>
          <p:nvPr/>
        </p:nvSpPr>
        <p:spPr>
          <a:xfrm>
            <a:off x="9365456" y="4940609"/>
            <a:ext cx="230028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700" b="1" dirty="0" err="1">
                <a:latin typeface="Avenir LT Std 85 Heavy" panose="020B0503020203020204" pitchFamily="34" charset="0"/>
              </a:rPr>
              <a:t>Nearly</a:t>
            </a:r>
            <a:r>
              <a:rPr lang="nl-NL" sz="1700" b="1" dirty="0">
                <a:latin typeface="Avenir LT Std 85 Heavy" panose="020B0503020203020204" pitchFamily="34" charset="0"/>
              </a:rPr>
              <a:t> 50% </a:t>
            </a:r>
            <a:r>
              <a:rPr lang="nl-NL" sz="1700" b="1" dirty="0" err="1">
                <a:latin typeface="Avenir LT Std 85 Heavy" panose="020B0503020203020204" pitchFamily="34" charset="0"/>
              </a:rPr>
              <a:t>work</a:t>
            </a:r>
            <a:r>
              <a:rPr lang="nl-NL" sz="1700" b="1" dirty="0">
                <a:latin typeface="Avenir LT Std 85 Heavy" panose="020B0503020203020204" pitchFamily="34" charset="0"/>
              </a:rPr>
              <a:t> </a:t>
            </a:r>
            <a:r>
              <a:rPr lang="nl-NL" sz="1700" b="1" dirty="0" err="1">
                <a:latin typeface="Avenir LT Std 85 Heavy" panose="020B0503020203020204" pitchFamily="34" charset="0"/>
              </a:rPr>
              <a:t>with</a:t>
            </a:r>
            <a:r>
              <a:rPr lang="nl-NL" sz="1700" b="1" dirty="0">
                <a:latin typeface="Avenir LT Std 85 Heavy" panose="020B0503020203020204" pitchFamily="34" charset="0"/>
              </a:rPr>
              <a:t> partners to </a:t>
            </a:r>
            <a:r>
              <a:rPr lang="nl-NL" sz="1700" b="1" dirty="0" err="1">
                <a:latin typeface="Avenir LT Std 85 Heavy" panose="020B0503020203020204" pitchFamily="34" charset="0"/>
              </a:rPr>
              <a:t>distribute</a:t>
            </a:r>
            <a:r>
              <a:rPr lang="nl-NL" sz="1700" b="1" dirty="0">
                <a:latin typeface="Avenir LT Std 85 Heavy" panose="020B0503020203020204" pitchFamily="34" charset="0"/>
              </a:rPr>
              <a:t> at </a:t>
            </a:r>
            <a:r>
              <a:rPr lang="nl-NL" sz="1700" b="1" dirty="0" err="1">
                <a:latin typeface="Avenir LT Std 85 Heavy" panose="020B0503020203020204" pitchFamily="34" charset="0"/>
              </a:rPr>
              <a:t>national</a:t>
            </a:r>
            <a:r>
              <a:rPr lang="nl-NL" sz="1700" b="1" dirty="0">
                <a:latin typeface="Avenir LT Std 85 Heavy" panose="020B0503020203020204" pitchFamily="34" charset="0"/>
              </a:rPr>
              <a:t> </a:t>
            </a:r>
            <a:r>
              <a:rPr lang="nl-NL" sz="1700" b="1" dirty="0" err="1">
                <a:latin typeface="Avenir LT Std 85 Heavy" panose="020B0503020203020204" pitchFamily="34" charset="0"/>
              </a:rPr>
              <a:t>scale</a:t>
            </a:r>
            <a:endParaRPr lang="nl-NL" sz="1700" b="1" dirty="0">
              <a:latin typeface="Avenir LT Std 85 Heavy" panose="020B0503020203020204" pitchFamily="34" charset="0"/>
            </a:endParaRP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6E96E49-8B58-8943-BB68-F8B3D025D2BE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Business model analysis </a:t>
            </a:r>
            <a:r>
              <a:rPr lang="nl-NL" sz="2400" b="1" dirty="0" err="1">
                <a:latin typeface="Avenir LT Std 55 Roman"/>
                <a:cs typeface="Avenir LT Std 55 Roman"/>
              </a:rPr>
              <a:t>showed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advanced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practices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br>
              <a:rPr lang="nl-NL" sz="2400" b="1" dirty="0">
                <a:latin typeface="Avenir LT Std 55 Roman"/>
                <a:cs typeface="Avenir LT Std 55 Roman"/>
              </a:rPr>
            </a:br>
            <a:r>
              <a:rPr lang="nl-NL" sz="2400" b="1" dirty="0">
                <a:latin typeface="Avenir LT Std 55 Roman"/>
                <a:cs typeface="Avenir LT Std 55 Roman"/>
              </a:rPr>
              <a:t>in R&amp;D, </a:t>
            </a:r>
            <a:r>
              <a:rPr lang="nl-NL" sz="2400" b="1" dirty="0" err="1">
                <a:latin typeface="Avenir LT Std 55 Roman"/>
                <a:cs typeface="Avenir LT Std 55 Roman"/>
              </a:rPr>
              <a:t>production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and</a:t>
            </a:r>
            <a:r>
              <a:rPr lang="nl-NL" sz="2400" b="1" dirty="0">
                <a:latin typeface="Avenir LT Std 55 Roman"/>
                <a:cs typeface="Avenir LT Std 55 Roman"/>
              </a:rPr>
              <a:t> marketing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ED089D8-AC89-F243-B21A-9C5CF444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50" y="1396392"/>
            <a:ext cx="8363091" cy="50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25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kstvak 313">
            <a:extLst>
              <a:ext uri="{FF2B5EF4-FFF2-40B4-BE49-F238E27FC236}">
                <a16:creationId xmlns:a16="http://schemas.microsoft.com/office/drawing/2014/main" id="{8A162F65-9635-F140-9B53-54F28F606353}"/>
              </a:ext>
            </a:extLst>
          </p:cNvPr>
          <p:cNvSpPr txBox="1"/>
          <p:nvPr/>
        </p:nvSpPr>
        <p:spPr>
          <a:xfrm>
            <a:off x="754870" y="285078"/>
            <a:ext cx="106790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Avenir LT Std 55 Roman"/>
                <a:cs typeface="Avenir LT Std 55 Roman"/>
              </a:rPr>
              <a:t>Performance of </a:t>
            </a:r>
            <a:r>
              <a:rPr lang="nl-NL" sz="2400" b="1" dirty="0" err="1">
                <a:latin typeface="Avenir LT Std 55 Roman"/>
                <a:cs typeface="Avenir LT Std 55 Roman"/>
              </a:rPr>
              <a:t>cooperatives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differs</a:t>
            </a:r>
            <a:r>
              <a:rPr lang="nl-NL" sz="2400" b="1" dirty="0">
                <a:latin typeface="Avenir LT Std 55 Roman"/>
                <a:cs typeface="Avenir LT Std 55 Roman"/>
              </a:rPr>
              <a:t> in </a:t>
            </a:r>
            <a:r>
              <a:rPr lang="nl-NL" sz="2400" b="1" dirty="0" err="1">
                <a:latin typeface="Avenir LT Std 55 Roman"/>
                <a:cs typeface="Avenir LT Std 55 Roman"/>
              </a:rPr>
              <a:t>the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region</a:t>
            </a:r>
            <a:r>
              <a:rPr lang="nl-NL" sz="2400" b="1" dirty="0">
                <a:latin typeface="Avenir LT Std 55 Roman"/>
                <a:cs typeface="Avenir LT Std 55 Roman"/>
              </a:rPr>
              <a:t>: </a:t>
            </a:r>
            <a:br>
              <a:rPr lang="nl-NL" sz="2400" b="1" dirty="0">
                <a:latin typeface="Avenir LT Std 55 Roman"/>
                <a:cs typeface="Avenir LT Std 55 Roman"/>
              </a:rPr>
            </a:br>
            <a:r>
              <a:rPr lang="nl-NL" sz="2400" b="1" dirty="0">
                <a:latin typeface="Avenir LT Std 55 Roman"/>
                <a:cs typeface="Avenir LT Std 55 Roman"/>
              </a:rPr>
              <a:t>strong </a:t>
            </a:r>
            <a:r>
              <a:rPr lang="nl-NL" sz="2400" b="1" dirty="0" err="1">
                <a:latin typeface="Avenir LT Std 55 Roman"/>
                <a:cs typeface="Avenir LT Std 55 Roman"/>
              </a:rPr>
              <a:t>examples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identified</a:t>
            </a:r>
            <a:r>
              <a:rPr lang="nl-NL" sz="2400" b="1" dirty="0">
                <a:latin typeface="Avenir LT Std 55 Roman"/>
                <a:cs typeface="Avenir LT Std 55 Roman"/>
              </a:rPr>
              <a:t> in </a:t>
            </a:r>
            <a:r>
              <a:rPr lang="nl-NL" sz="2400" b="1" dirty="0" err="1">
                <a:latin typeface="Avenir LT Std 55 Roman"/>
                <a:cs typeface="Avenir LT Std 55 Roman"/>
              </a:rPr>
              <a:t>four</a:t>
            </a:r>
            <a:r>
              <a:rPr lang="nl-NL" sz="2400" b="1" dirty="0">
                <a:latin typeface="Avenir LT Std 55 Roman"/>
                <a:cs typeface="Avenir LT Std 55 Roman"/>
              </a:rPr>
              <a:t> </a:t>
            </a:r>
            <a:r>
              <a:rPr lang="nl-NL" sz="2400" b="1" dirty="0" err="1">
                <a:latin typeface="Avenir LT Std 55 Roman"/>
                <a:cs typeface="Avenir LT Std 55 Roman"/>
              </a:rPr>
              <a:t>countries</a:t>
            </a:r>
            <a:endParaRPr lang="nl-NL" sz="2400" b="1" dirty="0">
              <a:latin typeface="Avenir LT Std 55 Roman"/>
              <a:cs typeface="Avenir LT Std 55 Roman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9110965-88EB-234E-A748-12491167F20E}"/>
              </a:ext>
            </a:extLst>
          </p:cNvPr>
          <p:cNvSpPr txBox="1"/>
          <p:nvPr/>
        </p:nvSpPr>
        <p:spPr>
          <a:xfrm>
            <a:off x="4978342" y="1683493"/>
            <a:ext cx="645561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200" b="1" dirty="0">
                <a:latin typeface="Avenir LT Std 85 Heavy" panose="020B0503020203020204" pitchFamily="34" charset="0"/>
              </a:rPr>
              <a:t>Strong </a:t>
            </a:r>
            <a:r>
              <a:rPr lang="nl-NL" sz="2200" b="1" dirty="0" err="1">
                <a:latin typeface="Avenir LT Std 85 Heavy" panose="020B0503020203020204" pitchFamily="34" charset="0"/>
              </a:rPr>
              <a:t>examples</a:t>
            </a:r>
            <a:r>
              <a:rPr lang="nl-NL" sz="2200" b="1" dirty="0">
                <a:latin typeface="Avenir LT Std 85 Heavy" panose="020B0503020203020204" pitchFamily="34" charset="0"/>
              </a:rPr>
              <a:t> </a:t>
            </a:r>
            <a:r>
              <a:rPr lang="nl-NL" sz="2200" b="1" dirty="0" err="1">
                <a:latin typeface="Avenir LT Std 85 Heavy" panose="020B0503020203020204" pitchFamily="34" charset="0"/>
              </a:rPr>
              <a:t>include</a:t>
            </a:r>
            <a:endParaRPr lang="nl-NL" sz="2200" b="1" dirty="0">
              <a:latin typeface="Avenir LT Std 85 Heavy" panose="020B0503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Avenir LT Std 45 Book" panose="020B0502020203020204" pitchFamily="34" charset="0"/>
              </a:rPr>
              <a:t>Advanced partnerships </a:t>
            </a:r>
            <a:r>
              <a:rPr lang="nl-NL" sz="2200" dirty="0" err="1">
                <a:latin typeface="Avenir LT Std 45 Book" panose="020B0502020203020204" pitchFamily="34" charset="0"/>
              </a:rPr>
              <a:t>with</a:t>
            </a:r>
            <a:r>
              <a:rPr lang="nl-NL" sz="2200" dirty="0">
                <a:latin typeface="Avenir LT Std 45 Book" panose="020B0502020203020204" pitchFamily="34" charset="0"/>
              </a:rPr>
              <a:t> research </a:t>
            </a:r>
            <a:r>
              <a:rPr lang="nl-NL" sz="2200" dirty="0" err="1">
                <a:latin typeface="Avenir LT Std 45 Book" panose="020B0502020203020204" pitchFamily="34" charset="0"/>
              </a:rPr>
              <a:t>agencies</a:t>
            </a:r>
            <a:endParaRPr lang="nl-NL" sz="2200" dirty="0">
              <a:latin typeface="Avenir LT Std 45 Book" panose="020B0502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Avenir LT Std 45 Book" panose="020B0502020203020204" pitchFamily="34" charset="0"/>
              </a:rPr>
              <a:t>Advanced levels of </a:t>
            </a:r>
            <a:r>
              <a:rPr lang="nl-NL" sz="2200" dirty="0" err="1">
                <a:latin typeface="Avenir LT Std 45 Book" panose="020B0502020203020204" pitchFamily="34" charset="0"/>
              </a:rPr>
              <a:t>seed</a:t>
            </a:r>
            <a:r>
              <a:rPr lang="nl-NL" sz="2200" dirty="0">
                <a:latin typeface="Avenir LT Std 45 Book" panose="020B0502020203020204" pitchFamily="34" charset="0"/>
              </a:rPr>
              <a:t> </a:t>
            </a:r>
            <a:r>
              <a:rPr lang="nl-NL" sz="2200" dirty="0" err="1">
                <a:latin typeface="Avenir LT Std 45 Book" panose="020B0502020203020204" pitchFamily="34" charset="0"/>
              </a:rPr>
              <a:t>production</a:t>
            </a:r>
            <a:endParaRPr lang="nl-NL" sz="2200" dirty="0">
              <a:latin typeface="Avenir LT Std 45 Book" panose="020B0502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>
                <a:latin typeface="Avenir LT Std 45 Book" panose="020B0502020203020204" pitchFamily="34" charset="0"/>
              </a:rPr>
              <a:t>Distribution partnerships </a:t>
            </a:r>
            <a:r>
              <a:rPr lang="nl-NL" sz="2200" dirty="0" err="1">
                <a:latin typeface="Avenir LT Std 45 Book" panose="020B0502020203020204" pitchFamily="34" charset="0"/>
              </a:rPr>
              <a:t>to</a:t>
            </a:r>
            <a:r>
              <a:rPr lang="nl-NL" sz="2200" dirty="0">
                <a:latin typeface="Avenir LT Std 45 Book" panose="020B0502020203020204" pitchFamily="34" charset="0"/>
              </a:rPr>
              <a:t> </a:t>
            </a:r>
            <a:r>
              <a:rPr lang="nl-NL" sz="2200" dirty="0" err="1">
                <a:latin typeface="Avenir LT Std 45 Book" panose="020B0502020203020204" pitchFamily="34" charset="0"/>
              </a:rPr>
              <a:t>reach</a:t>
            </a:r>
            <a:r>
              <a:rPr lang="nl-NL" sz="2200" dirty="0">
                <a:latin typeface="Avenir LT Std 45 Book" panose="020B0502020203020204" pitchFamily="34" charset="0"/>
              </a:rPr>
              <a:t> </a:t>
            </a:r>
            <a:r>
              <a:rPr lang="nl-NL" sz="2200" dirty="0" err="1">
                <a:latin typeface="Avenir LT Std 45 Book" panose="020B0502020203020204" pitchFamily="34" charset="0"/>
              </a:rPr>
              <a:t>national</a:t>
            </a:r>
            <a:r>
              <a:rPr lang="nl-NL" sz="2200" dirty="0">
                <a:latin typeface="Avenir LT Std 45 Book" panose="020B0502020203020204" pitchFamily="34" charset="0"/>
              </a:rPr>
              <a:t> </a:t>
            </a:r>
            <a:r>
              <a:rPr lang="nl-NL" sz="2200" dirty="0" err="1">
                <a:latin typeface="Avenir LT Std 45 Book" panose="020B0502020203020204" pitchFamily="34" charset="0"/>
              </a:rPr>
              <a:t>scale</a:t>
            </a:r>
            <a:endParaRPr lang="nl-NL" sz="2200" dirty="0">
              <a:latin typeface="Avenir LT Std 45 Book" panose="020B0502020203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A54401C-2BFE-CA46-B764-1AB231A97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70" y="1828799"/>
            <a:ext cx="5033302" cy="472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20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406</Words>
  <Application>Microsoft Macintosh PowerPoint</Application>
  <PresentationFormat>Aangepast</PresentationFormat>
  <Paragraphs>149</Paragraphs>
  <Slides>12</Slides>
  <Notes>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12</vt:i4>
      </vt:variant>
    </vt:vector>
  </HeadingPairs>
  <TitlesOfParts>
    <vt:vector size="20" baseType="lpstr">
      <vt:lpstr>Arial</vt:lpstr>
      <vt:lpstr>Avenir LT Std 45 Book</vt:lpstr>
      <vt:lpstr>Avenir LT Std 55 Roman</vt:lpstr>
      <vt:lpstr>Avenir LT Std 85 Heavy</vt:lpstr>
      <vt:lpstr>Calibri</vt:lpstr>
      <vt:lpstr>Systeemlettertype Regulier</vt:lpstr>
      <vt:lpstr>Verdana</vt:lpstr>
      <vt:lpstr>Office-thema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Kummer &amp; Herrman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Kummer &amp; Herrman</dc:creator>
  <cp:lastModifiedBy>Microsoft Office User</cp:lastModifiedBy>
  <cp:revision>48</cp:revision>
  <dcterms:created xsi:type="dcterms:W3CDTF">2015-10-28T11:53:42Z</dcterms:created>
  <dcterms:modified xsi:type="dcterms:W3CDTF">2018-09-28T14:06:47Z</dcterms:modified>
</cp:coreProperties>
</file>